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1"/>
  </p:notesMasterIdLst>
  <p:sldIdLst>
    <p:sldId id="256" r:id="rId5"/>
    <p:sldId id="258" r:id="rId6"/>
    <p:sldId id="263" r:id="rId7"/>
    <p:sldId id="266" r:id="rId8"/>
    <p:sldId id="265" r:id="rId9"/>
    <p:sldId id="299" r:id="rId10"/>
    <p:sldId id="301" r:id="rId11"/>
    <p:sldId id="302" r:id="rId12"/>
    <p:sldId id="348" r:id="rId13"/>
    <p:sldId id="359" r:id="rId14"/>
    <p:sldId id="360" r:id="rId15"/>
    <p:sldId id="361" r:id="rId16"/>
    <p:sldId id="303" r:id="rId17"/>
    <p:sldId id="357" r:id="rId18"/>
    <p:sldId id="358" r:id="rId19"/>
    <p:sldId id="304" r:id="rId20"/>
    <p:sldId id="306" r:id="rId21"/>
    <p:sldId id="310" r:id="rId22"/>
    <p:sldId id="311" r:id="rId23"/>
    <p:sldId id="312" r:id="rId24"/>
    <p:sldId id="329" r:id="rId25"/>
    <p:sldId id="330" r:id="rId26"/>
    <p:sldId id="331" r:id="rId27"/>
    <p:sldId id="317" r:id="rId28"/>
    <p:sldId id="315" r:id="rId29"/>
    <p:sldId id="316" r:id="rId30"/>
    <p:sldId id="367" r:id="rId31"/>
    <p:sldId id="368" r:id="rId32"/>
    <p:sldId id="369" r:id="rId33"/>
    <p:sldId id="347" r:id="rId34"/>
    <p:sldId id="319" r:id="rId35"/>
    <p:sldId id="321" r:id="rId36"/>
    <p:sldId id="322" r:id="rId37"/>
    <p:sldId id="283" r:id="rId38"/>
    <p:sldId id="285" r:id="rId39"/>
    <p:sldId id="286" r:id="rId40"/>
    <p:sldId id="363" r:id="rId41"/>
    <p:sldId id="364" r:id="rId42"/>
    <p:sldId id="365" r:id="rId43"/>
    <p:sldId id="366" r:id="rId44"/>
    <p:sldId id="287" r:id="rId45"/>
    <p:sldId id="288" r:id="rId46"/>
    <p:sldId id="349" r:id="rId47"/>
    <p:sldId id="298" r:id="rId48"/>
    <p:sldId id="293" r:id="rId49"/>
    <p:sldId id="362" r:id="rId50"/>
    <p:sldId id="325" r:id="rId51"/>
    <p:sldId id="268" r:id="rId52"/>
    <p:sldId id="270" r:id="rId53"/>
    <p:sldId id="271" r:id="rId54"/>
    <p:sldId id="351" r:id="rId55"/>
    <p:sldId id="352" r:id="rId56"/>
    <p:sldId id="353" r:id="rId57"/>
    <p:sldId id="354" r:id="rId58"/>
    <p:sldId id="355" r:id="rId59"/>
    <p:sldId id="272" r:id="rId60"/>
    <p:sldId id="281" r:id="rId61"/>
    <p:sldId id="346" r:id="rId62"/>
    <p:sldId id="274" r:id="rId63"/>
    <p:sldId id="276" r:id="rId64"/>
    <p:sldId id="327" r:id="rId65"/>
    <p:sldId id="320" r:id="rId66"/>
    <p:sldId id="342" r:id="rId67"/>
    <p:sldId id="335" r:id="rId68"/>
    <p:sldId id="338" r:id="rId69"/>
    <p:sldId id="323" r:id="rId70"/>
  </p:sldIdLst>
  <p:sldSz cx="12192000" cy="6858000"/>
  <p:notesSz cx="6858000" cy="9144000"/>
  <p:defaultTextStyle>
    <a:defPPr>
      <a:defRPr lang="en-L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365" autoAdjust="0"/>
    <p:restoredTop sz="94770"/>
  </p:normalViewPr>
  <p:slideViewPr>
    <p:cSldViewPr snapToGrid="0" snapToObjects="1">
      <p:cViewPr varScale="1">
        <p:scale>
          <a:sx n="74" d="100"/>
          <a:sy n="74" d="100"/>
        </p:scale>
        <p:origin x="106" y="21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lshan Perera" userId="fb81c42be0eca033" providerId="LiveId" clId="{CCE4EFB4-679C-419E-8D1A-575742D8B7D9}"/>
    <pc:docChg chg="modSld">
      <pc:chgData name="Dulshan Perera" userId="fb81c42be0eca033" providerId="LiveId" clId="{CCE4EFB4-679C-419E-8D1A-575742D8B7D9}" dt="2023-04-03T01:05:05.508" v="0" actId="14100"/>
      <pc:docMkLst>
        <pc:docMk/>
      </pc:docMkLst>
      <pc:sldChg chg="modSp mod">
        <pc:chgData name="Dulshan Perera" userId="fb81c42be0eca033" providerId="LiveId" clId="{CCE4EFB4-679C-419E-8D1A-575742D8B7D9}" dt="2023-04-03T01:05:05.508" v="0" actId="14100"/>
        <pc:sldMkLst>
          <pc:docMk/>
          <pc:sldMk cId="2426396067" sldId="274"/>
        </pc:sldMkLst>
        <pc:picChg chg="mod">
          <ac:chgData name="Dulshan Perera" userId="fb81c42be0eca033" providerId="LiveId" clId="{CCE4EFB4-679C-419E-8D1A-575742D8B7D9}" dt="2023-04-03T01:05:05.508" v="0" actId="14100"/>
          <ac:picMkLst>
            <pc:docMk/>
            <pc:sldMk cId="2426396067" sldId="274"/>
            <ac:picMk id="7" creationId="{DD2D7B04-1C9C-7C6A-439B-D11B5EA029B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D7D701-EC6B-4E4C-AE35-5ECD87C6852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6194B66-5403-4E1C-9A4A-3E2269C18F32}">
      <dgm:prSet/>
      <dgm:spPr>
        <a:solidFill>
          <a:schemeClr val="accent2"/>
        </a:solidFill>
      </dgm:spPr>
      <dgm:t>
        <a:bodyPr/>
        <a:lstStyle/>
        <a:p>
          <a:r>
            <a:rPr lang="en-US" dirty="0"/>
            <a:t>Python</a:t>
          </a:r>
        </a:p>
      </dgm:t>
    </dgm:pt>
    <dgm:pt modelId="{E3305321-46D1-4662-8FB5-BD5A8117E3E5}" type="parTrans" cxnId="{13514CBB-8598-48A4-B6F9-B2E8D16C69E1}">
      <dgm:prSet/>
      <dgm:spPr/>
      <dgm:t>
        <a:bodyPr/>
        <a:lstStyle/>
        <a:p>
          <a:endParaRPr lang="en-US"/>
        </a:p>
      </dgm:t>
    </dgm:pt>
    <dgm:pt modelId="{C180D600-7963-4A8A-B78F-75B78C4C98EF}" type="sibTrans" cxnId="{13514CBB-8598-48A4-B6F9-B2E8D16C69E1}">
      <dgm:prSet/>
      <dgm:spPr/>
      <dgm:t>
        <a:bodyPr/>
        <a:lstStyle/>
        <a:p>
          <a:endParaRPr lang="en-US"/>
        </a:p>
      </dgm:t>
    </dgm:pt>
    <dgm:pt modelId="{ACA71042-1C03-42F7-95D6-D3362D7F2C90}">
      <dgm:prSet/>
      <dgm:spPr>
        <a:solidFill>
          <a:schemeClr val="accent2"/>
        </a:solidFill>
      </dgm:spPr>
      <dgm:t>
        <a:bodyPr/>
        <a:lstStyle/>
        <a:p>
          <a:r>
            <a:rPr lang="en-US" dirty="0"/>
            <a:t>Tensor flow / Open CV</a:t>
          </a:r>
        </a:p>
      </dgm:t>
    </dgm:pt>
    <dgm:pt modelId="{6DB9D049-0567-4542-9981-D71FD675A088}" type="parTrans" cxnId="{68D71C5A-0AE0-428B-83A4-BFB8FC7E57C1}">
      <dgm:prSet/>
      <dgm:spPr/>
      <dgm:t>
        <a:bodyPr/>
        <a:lstStyle/>
        <a:p>
          <a:endParaRPr lang="en-US"/>
        </a:p>
      </dgm:t>
    </dgm:pt>
    <dgm:pt modelId="{6C4DE12F-0C98-4E69-8A60-BEFF176E8EC4}" type="sibTrans" cxnId="{68D71C5A-0AE0-428B-83A4-BFB8FC7E57C1}">
      <dgm:prSet/>
      <dgm:spPr/>
      <dgm:t>
        <a:bodyPr/>
        <a:lstStyle/>
        <a:p>
          <a:endParaRPr lang="en-US"/>
        </a:p>
      </dgm:t>
    </dgm:pt>
    <dgm:pt modelId="{753F204E-9240-4E43-B12C-3C4F0D8AF1C2}">
      <dgm:prSet/>
      <dgm:spPr>
        <a:solidFill>
          <a:schemeClr val="accent2"/>
        </a:solidFill>
      </dgm:spPr>
      <dgm:t>
        <a:bodyPr/>
        <a:lstStyle/>
        <a:p>
          <a:r>
            <a:rPr lang="en-US"/>
            <a:t>Github</a:t>
          </a:r>
        </a:p>
      </dgm:t>
    </dgm:pt>
    <dgm:pt modelId="{85D387A5-3D0B-4507-A998-978B899987B4}" type="parTrans" cxnId="{1229142F-DA1C-44C0-8940-EEF4F5F96BD2}">
      <dgm:prSet/>
      <dgm:spPr/>
      <dgm:t>
        <a:bodyPr/>
        <a:lstStyle/>
        <a:p>
          <a:endParaRPr lang="en-US"/>
        </a:p>
      </dgm:t>
    </dgm:pt>
    <dgm:pt modelId="{FECA1FBA-14B8-438E-8873-D9EFC26FFD6B}" type="sibTrans" cxnId="{1229142F-DA1C-44C0-8940-EEF4F5F96BD2}">
      <dgm:prSet/>
      <dgm:spPr/>
      <dgm:t>
        <a:bodyPr/>
        <a:lstStyle/>
        <a:p>
          <a:endParaRPr lang="en-US"/>
        </a:p>
      </dgm:t>
    </dgm:pt>
    <dgm:pt modelId="{B9BE82D4-3BB2-4C80-AF6A-9702BC1FA760}">
      <dgm:prSet/>
      <dgm:spPr>
        <a:solidFill>
          <a:schemeClr val="accent2"/>
        </a:solidFill>
      </dgm:spPr>
      <dgm:t>
        <a:bodyPr/>
        <a:lstStyle/>
        <a:p>
          <a:r>
            <a:rPr lang="en-US" dirty="0"/>
            <a:t>Azure / AWS</a:t>
          </a:r>
        </a:p>
      </dgm:t>
    </dgm:pt>
    <dgm:pt modelId="{1F52750A-B787-433A-8A72-009D59BA8A7C}" type="parTrans" cxnId="{EF2B7681-DEF7-4616-BFA7-AA6EF3C29C8A}">
      <dgm:prSet/>
      <dgm:spPr/>
      <dgm:t>
        <a:bodyPr/>
        <a:lstStyle/>
        <a:p>
          <a:endParaRPr lang="en-US"/>
        </a:p>
      </dgm:t>
    </dgm:pt>
    <dgm:pt modelId="{7ED19C6A-21EB-4669-BB36-D71B20E7203F}" type="sibTrans" cxnId="{EF2B7681-DEF7-4616-BFA7-AA6EF3C29C8A}">
      <dgm:prSet/>
      <dgm:spPr/>
      <dgm:t>
        <a:bodyPr/>
        <a:lstStyle/>
        <a:p>
          <a:endParaRPr lang="en-US"/>
        </a:p>
      </dgm:t>
    </dgm:pt>
    <dgm:pt modelId="{2E74C0F7-C387-4B8E-9C44-5B894A546943}">
      <dgm:prSet/>
      <dgm:spPr>
        <a:solidFill>
          <a:schemeClr val="accent2"/>
        </a:solidFill>
      </dgm:spPr>
      <dgm:t>
        <a:bodyPr/>
        <a:lstStyle/>
        <a:p>
          <a:r>
            <a:rPr lang="en-US" dirty="0" err="1"/>
            <a:t>ElectronJS</a:t>
          </a:r>
          <a:endParaRPr lang="en-US" dirty="0"/>
        </a:p>
      </dgm:t>
    </dgm:pt>
    <dgm:pt modelId="{E813E48E-5CF8-4D32-861E-75301EA12724}" type="parTrans" cxnId="{B5602A60-B82E-4423-ACE0-C7D34D700A64}">
      <dgm:prSet/>
      <dgm:spPr/>
      <dgm:t>
        <a:bodyPr/>
        <a:lstStyle/>
        <a:p>
          <a:endParaRPr lang="en-US"/>
        </a:p>
      </dgm:t>
    </dgm:pt>
    <dgm:pt modelId="{3BE7B1DF-8E9D-4B27-B0B3-30DF34946EBF}" type="sibTrans" cxnId="{B5602A60-B82E-4423-ACE0-C7D34D700A64}">
      <dgm:prSet/>
      <dgm:spPr/>
      <dgm:t>
        <a:bodyPr/>
        <a:lstStyle/>
        <a:p>
          <a:endParaRPr lang="en-US"/>
        </a:p>
      </dgm:t>
    </dgm:pt>
    <dgm:pt modelId="{1BA7A334-FB8D-4DD1-B133-93490395CCBC}">
      <dgm:prSet/>
      <dgm:spPr>
        <a:solidFill>
          <a:schemeClr val="accent2"/>
        </a:solidFill>
      </dgm:spPr>
      <dgm:t>
        <a:bodyPr/>
        <a:lstStyle/>
        <a:p>
          <a:r>
            <a:rPr lang="en-US" dirty="0"/>
            <a:t>Encryption Tools</a:t>
          </a:r>
        </a:p>
      </dgm:t>
    </dgm:pt>
    <dgm:pt modelId="{4C72F8AD-F06A-4286-92B1-E7EA414B2A20}" type="sibTrans" cxnId="{B6E6E270-1F49-4C21-B365-91410E7F542D}">
      <dgm:prSet/>
      <dgm:spPr/>
      <dgm:t>
        <a:bodyPr/>
        <a:lstStyle/>
        <a:p>
          <a:endParaRPr lang="en-US"/>
        </a:p>
      </dgm:t>
    </dgm:pt>
    <dgm:pt modelId="{6E0D06C8-0D83-4F53-B59F-BB836D9D4426}" type="parTrans" cxnId="{B6E6E270-1F49-4C21-B365-91410E7F542D}">
      <dgm:prSet/>
      <dgm:spPr/>
      <dgm:t>
        <a:bodyPr/>
        <a:lstStyle/>
        <a:p>
          <a:endParaRPr lang="en-US"/>
        </a:p>
      </dgm:t>
    </dgm:pt>
    <dgm:pt modelId="{302AA177-3925-0143-9A2A-96897B7E92F3}" type="pres">
      <dgm:prSet presAssocID="{9AD7D701-EC6B-4E4C-AE35-5ECD87C6852D}" presName="diagram" presStyleCnt="0">
        <dgm:presLayoutVars>
          <dgm:dir/>
          <dgm:resizeHandles val="exact"/>
        </dgm:presLayoutVars>
      </dgm:prSet>
      <dgm:spPr/>
    </dgm:pt>
    <dgm:pt modelId="{A6A08E22-9700-F44D-AD27-9B9727A87367}" type="pres">
      <dgm:prSet presAssocID="{E6194B66-5403-4E1C-9A4A-3E2269C18F32}" presName="node" presStyleLbl="node1" presStyleIdx="0" presStyleCnt="6">
        <dgm:presLayoutVars>
          <dgm:bulletEnabled val="1"/>
        </dgm:presLayoutVars>
      </dgm:prSet>
      <dgm:spPr/>
    </dgm:pt>
    <dgm:pt modelId="{D04383C0-23A2-C846-8707-95F008CC3097}" type="pres">
      <dgm:prSet presAssocID="{C180D600-7963-4A8A-B78F-75B78C4C98EF}" presName="sibTrans" presStyleCnt="0"/>
      <dgm:spPr/>
    </dgm:pt>
    <dgm:pt modelId="{FD43A21E-FD36-9D49-B500-9466F2BB839E}" type="pres">
      <dgm:prSet presAssocID="{ACA71042-1C03-42F7-95D6-D3362D7F2C90}" presName="node" presStyleLbl="node1" presStyleIdx="1" presStyleCnt="6">
        <dgm:presLayoutVars>
          <dgm:bulletEnabled val="1"/>
        </dgm:presLayoutVars>
      </dgm:prSet>
      <dgm:spPr/>
    </dgm:pt>
    <dgm:pt modelId="{CB20F83A-C907-3B4F-9A36-B9ABA2E19082}" type="pres">
      <dgm:prSet presAssocID="{6C4DE12F-0C98-4E69-8A60-BEFF176E8EC4}" presName="sibTrans" presStyleCnt="0"/>
      <dgm:spPr/>
    </dgm:pt>
    <dgm:pt modelId="{83848F80-EC3C-D547-B104-1A1A0979D42C}" type="pres">
      <dgm:prSet presAssocID="{753F204E-9240-4E43-B12C-3C4F0D8AF1C2}" presName="node" presStyleLbl="node1" presStyleIdx="2" presStyleCnt="6">
        <dgm:presLayoutVars>
          <dgm:bulletEnabled val="1"/>
        </dgm:presLayoutVars>
      </dgm:prSet>
      <dgm:spPr/>
    </dgm:pt>
    <dgm:pt modelId="{F4324541-C5CE-9443-9921-78000C93D8E2}" type="pres">
      <dgm:prSet presAssocID="{FECA1FBA-14B8-438E-8873-D9EFC26FFD6B}" presName="sibTrans" presStyleCnt="0"/>
      <dgm:spPr/>
    </dgm:pt>
    <dgm:pt modelId="{94ED7D53-1E2A-AC4D-84C7-C0F9630BEC3A}" type="pres">
      <dgm:prSet presAssocID="{B9BE82D4-3BB2-4C80-AF6A-9702BC1FA760}" presName="node" presStyleLbl="node1" presStyleIdx="3" presStyleCnt="6">
        <dgm:presLayoutVars>
          <dgm:bulletEnabled val="1"/>
        </dgm:presLayoutVars>
      </dgm:prSet>
      <dgm:spPr/>
    </dgm:pt>
    <dgm:pt modelId="{5C3F0EDA-C786-1E4C-8E80-B1F5E2360493}" type="pres">
      <dgm:prSet presAssocID="{7ED19C6A-21EB-4669-BB36-D71B20E7203F}" presName="sibTrans" presStyleCnt="0"/>
      <dgm:spPr/>
    </dgm:pt>
    <dgm:pt modelId="{4236A72A-8BDD-994E-8CC1-8763E7735390}" type="pres">
      <dgm:prSet presAssocID="{2E74C0F7-C387-4B8E-9C44-5B894A546943}" presName="node" presStyleLbl="node1" presStyleIdx="4" presStyleCnt="6">
        <dgm:presLayoutVars>
          <dgm:bulletEnabled val="1"/>
        </dgm:presLayoutVars>
      </dgm:prSet>
      <dgm:spPr/>
    </dgm:pt>
    <dgm:pt modelId="{342698FC-98F4-7845-8792-0B75BF049B07}" type="pres">
      <dgm:prSet presAssocID="{3BE7B1DF-8E9D-4B27-B0B3-30DF34946EBF}" presName="sibTrans" presStyleCnt="0"/>
      <dgm:spPr/>
    </dgm:pt>
    <dgm:pt modelId="{66F9798E-1D2C-EF40-824A-6EC3533BCE92}" type="pres">
      <dgm:prSet presAssocID="{1BA7A334-FB8D-4DD1-B133-93490395CCBC}" presName="node" presStyleLbl="node1" presStyleIdx="5" presStyleCnt="6">
        <dgm:presLayoutVars>
          <dgm:bulletEnabled val="1"/>
        </dgm:presLayoutVars>
      </dgm:prSet>
      <dgm:spPr/>
    </dgm:pt>
  </dgm:ptLst>
  <dgm:cxnLst>
    <dgm:cxn modelId="{1229142F-DA1C-44C0-8940-EEF4F5F96BD2}" srcId="{9AD7D701-EC6B-4E4C-AE35-5ECD87C6852D}" destId="{753F204E-9240-4E43-B12C-3C4F0D8AF1C2}" srcOrd="2" destOrd="0" parTransId="{85D387A5-3D0B-4507-A998-978B899987B4}" sibTransId="{FECA1FBA-14B8-438E-8873-D9EFC26FFD6B}"/>
    <dgm:cxn modelId="{B5602A60-B82E-4423-ACE0-C7D34D700A64}" srcId="{9AD7D701-EC6B-4E4C-AE35-5ECD87C6852D}" destId="{2E74C0F7-C387-4B8E-9C44-5B894A546943}" srcOrd="4" destOrd="0" parTransId="{E813E48E-5CF8-4D32-861E-75301EA12724}" sibTransId="{3BE7B1DF-8E9D-4B27-B0B3-30DF34946EBF}"/>
    <dgm:cxn modelId="{B6E6E270-1F49-4C21-B365-91410E7F542D}" srcId="{9AD7D701-EC6B-4E4C-AE35-5ECD87C6852D}" destId="{1BA7A334-FB8D-4DD1-B133-93490395CCBC}" srcOrd="5" destOrd="0" parTransId="{6E0D06C8-0D83-4F53-B59F-BB836D9D4426}" sibTransId="{4C72F8AD-F06A-4286-92B1-E7EA414B2A20}"/>
    <dgm:cxn modelId="{68D71C5A-0AE0-428B-83A4-BFB8FC7E57C1}" srcId="{9AD7D701-EC6B-4E4C-AE35-5ECD87C6852D}" destId="{ACA71042-1C03-42F7-95D6-D3362D7F2C90}" srcOrd="1" destOrd="0" parTransId="{6DB9D049-0567-4542-9981-D71FD675A088}" sibTransId="{6C4DE12F-0C98-4E69-8A60-BEFF176E8EC4}"/>
    <dgm:cxn modelId="{EF2B7681-DEF7-4616-BFA7-AA6EF3C29C8A}" srcId="{9AD7D701-EC6B-4E4C-AE35-5ECD87C6852D}" destId="{B9BE82D4-3BB2-4C80-AF6A-9702BC1FA760}" srcOrd="3" destOrd="0" parTransId="{1F52750A-B787-433A-8A72-009D59BA8A7C}" sibTransId="{7ED19C6A-21EB-4669-BB36-D71B20E7203F}"/>
    <dgm:cxn modelId="{9DA58196-1288-764B-BCA1-793837D0383B}" type="presOf" srcId="{2E74C0F7-C387-4B8E-9C44-5B894A546943}" destId="{4236A72A-8BDD-994E-8CC1-8763E7735390}" srcOrd="0" destOrd="0" presId="urn:microsoft.com/office/officeart/2005/8/layout/default"/>
    <dgm:cxn modelId="{D1E203B8-F7ED-A043-9AFB-10FD22D77252}" type="presOf" srcId="{1BA7A334-FB8D-4DD1-B133-93490395CCBC}" destId="{66F9798E-1D2C-EF40-824A-6EC3533BCE92}" srcOrd="0" destOrd="0" presId="urn:microsoft.com/office/officeart/2005/8/layout/default"/>
    <dgm:cxn modelId="{13514CBB-8598-48A4-B6F9-B2E8D16C69E1}" srcId="{9AD7D701-EC6B-4E4C-AE35-5ECD87C6852D}" destId="{E6194B66-5403-4E1C-9A4A-3E2269C18F32}" srcOrd="0" destOrd="0" parTransId="{E3305321-46D1-4662-8FB5-BD5A8117E3E5}" sibTransId="{C180D600-7963-4A8A-B78F-75B78C4C98EF}"/>
    <dgm:cxn modelId="{C28849C0-F8C1-5041-BB5C-A3E205DF2D54}" type="presOf" srcId="{B9BE82D4-3BB2-4C80-AF6A-9702BC1FA760}" destId="{94ED7D53-1E2A-AC4D-84C7-C0F9630BEC3A}" srcOrd="0" destOrd="0" presId="urn:microsoft.com/office/officeart/2005/8/layout/default"/>
    <dgm:cxn modelId="{6E4929CF-C8E2-4346-9E70-7CA05E028416}" type="presOf" srcId="{9AD7D701-EC6B-4E4C-AE35-5ECD87C6852D}" destId="{302AA177-3925-0143-9A2A-96897B7E92F3}" srcOrd="0" destOrd="0" presId="urn:microsoft.com/office/officeart/2005/8/layout/default"/>
    <dgm:cxn modelId="{C22AD0E9-7145-0F4D-96E9-DB85D14A13FF}" type="presOf" srcId="{E6194B66-5403-4E1C-9A4A-3E2269C18F32}" destId="{A6A08E22-9700-F44D-AD27-9B9727A87367}" srcOrd="0" destOrd="0" presId="urn:microsoft.com/office/officeart/2005/8/layout/default"/>
    <dgm:cxn modelId="{8CD996EF-856D-9041-BB85-80A7FFB98B45}" type="presOf" srcId="{753F204E-9240-4E43-B12C-3C4F0D8AF1C2}" destId="{83848F80-EC3C-D547-B104-1A1A0979D42C}" srcOrd="0" destOrd="0" presId="urn:microsoft.com/office/officeart/2005/8/layout/default"/>
    <dgm:cxn modelId="{ADF022F6-56C1-B34C-B4EF-FC387EA9A9A8}" type="presOf" srcId="{ACA71042-1C03-42F7-95D6-D3362D7F2C90}" destId="{FD43A21E-FD36-9D49-B500-9466F2BB839E}" srcOrd="0" destOrd="0" presId="urn:microsoft.com/office/officeart/2005/8/layout/default"/>
    <dgm:cxn modelId="{47B9C081-4F7E-0B4C-9DB3-25B8097EB07D}" type="presParOf" srcId="{302AA177-3925-0143-9A2A-96897B7E92F3}" destId="{A6A08E22-9700-F44D-AD27-9B9727A87367}" srcOrd="0" destOrd="0" presId="urn:microsoft.com/office/officeart/2005/8/layout/default"/>
    <dgm:cxn modelId="{F8472389-0D32-0048-9E88-78B1ADEF5398}" type="presParOf" srcId="{302AA177-3925-0143-9A2A-96897B7E92F3}" destId="{D04383C0-23A2-C846-8707-95F008CC3097}" srcOrd="1" destOrd="0" presId="urn:microsoft.com/office/officeart/2005/8/layout/default"/>
    <dgm:cxn modelId="{31403282-A7C2-444B-A19A-F75CA97A8AD5}" type="presParOf" srcId="{302AA177-3925-0143-9A2A-96897B7E92F3}" destId="{FD43A21E-FD36-9D49-B500-9466F2BB839E}" srcOrd="2" destOrd="0" presId="urn:microsoft.com/office/officeart/2005/8/layout/default"/>
    <dgm:cxn modelId="{5DFA9E32-1477-B84F-BB0A-C5A57D906E8B}" type="presParOf" srcId="{302AA177-3925-0143-9A2A-96897B7E92F3}" destId="{CB20F83A-C907-3B4F-9A36-B9ABA2E19082}" srcOrd="3" destOrd="0" presId="urn:microsoft.com/office/officeart/2005/8/layout/default"/>
    <dgm:cxn modelId="{1EB2262B-19FD-154E-8BC6-434FA9048D09}" type="presParOf" srcId="{302AA177-3925-0143-9A2A-96897B7E92F3}" destId="{83848F80-EC3C-D547-B104-1A1A0979D42C}" srcOrd="4" destOrd="0" presId="urn:microsoft.com/office/officeart/2005/8/layout/default"/>
    <dgm:cxn modelId="{527496A0-8D29-1E46-957B-FEE274A6813C}" type="presParOf" srcId="{302AA177-3925-0143-9A2A-96897B7E92F3}" destId="{F4324541-C5CE-9443-9921-78000C93D8E2}" srcOrd="5" destOrd="0" presId="urn:microsoft.com/office/officeart/2005/8/layout/default"/>
    <dgm:cxn modelId="{8F4849DB-5EFC-6B49-9EB5-9AAF8A34AC33}" type="presParOf" srcId="{302AA177-3925-0143-9A2A-96897B7E92F3}" destId="{94ED7D53-1E2A-AC4D-84C7-C0F9630BEC3A}" srcOrd="6" destOrd="0" presId="urn:microsoft.com/office/officeart/2005/8/layout/default"/>
    <dgm:cxn modelId="{636FAD66-8F12-E74D-AD75-F3B4D1029B3D}" type="presParOf" srcId="{302AA177-3925-0143-9A2A-96897B7E92F3}" destId="{5C3F0EDA-C786-1E4C-8E80-B1F5E2360493}" srcOrd="7" destOrd="0" presId="urn:microsoft.com/office/officeart/2005/8/layout/default"/>
    <dgm:cxn modelId="{9AA7776F-16C5-C54F-A9C8-D143C5DFC696}" type="presParOf" srcId="{302AA177-3925-0143-9A2A-96897B7E92F3}" destId="{4236A72A-8BDD-994E-8CC1-8763E7735390}" srcOrd="8" destOrd="0" presId="urn:microsoft.com/office/officeart/2005/8/layout/default"/>
    <dgm:cxn modelId="{A3931323-1E18-4B47-BE20-294DF58942B5}" type="presParOf" srcId="{302AA177-3925-0143-9A2A-96897B7E92F3}" destId="{342698FC-98F4-7845-8792-0B75BF049B07}" srcOrd="9" destOrd="0" presId="urn:microsoft.com/office/officeart/2005/8/layout/default"/>
    <dgm:cxn modelId="{37DA48FB-9203-2A42-A02E-ACE052526A84}" type="presParOf" srcId="{302AA177-3925-0143-9A2A-96897B7E92F3}" destId="{66F9798E-1D2C-EF40-824A-6EC3533BCE92}" srcOrd="10" destOrd="0" presId="urn:microsoft.com/office/officeart/2005/8/layout/defaul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08E22-9700-F44D-AD27-9B9727A87367}">
      <dsp:nvSpPr>
        <dsp:cNvPr id="0" name=""/>
        <dsp:cNvSpPr/>
      </dsp:nvSpPr>
      <dsp:spPr>
        <a:xfrm>
          <a:off x="0" y="39687"/>
          <a:ext cx="3286125" cy="197167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Python</a:t>
          </a:r>
        </a:p>
      </dsp:txBody>
      <dsp:txXfrm>
        <a:off x="0" y="39687"/>
        <a:ext cx="3286125" cy="1971675"/>
      </dsp:txXfrm>
    </dsp:sp>
    <dsp:sp modelId="{FD43A21E-FD36-9D49-B500-9466F2BB839E}">
      <dsp:nvSpPr>
        <dsp:cNvPr id="0" name=""/>
        <dsp:cNvSpPr/>
      </dsp:nvSpPr>
      <dsp:spPr>
        <a:xfrm>
          <a:off x="3614737" y="39687"/>
          <a:ext cx="3286125" cy="197167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Tensor flow / Open CV</a:t>
          </a:r>
        </a:p>
      </dsp:txBody>
      <dsp:txXfrm>
        <a:off x="3614737" y="39687"/>
        <a:ext cx="3286125" cy="1971675"/>
      </dsp:txXfrm>
    </dsp:sp>
    <dsp:sp modelId="{83848F80-EC3C-D547-B104-1A1A0979D42C}">
      <dsp:nvSpPr>
        <dsp:cNvPr id="0" name=""/>
        <dsp:cNvSpPr/>
      </dsp:nvSpPr>
      <dsp:spPr>
        <a:xfrm>
          <a:off x="7229475" y="39687"/>
          <a:ext cx="3286125" cy="197167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t>Github</a:t>
          </a:r>
        </a:p>
      </dsp:txBody>
      <dsp:txXfrm>
        <a:off x="7229475" y="39687"/>
        <a:ext cx="3286125" cy="1971675"/>
      </dsp:txXfrm>
    </dsp:sp>
    <dsp:sp modelId="{94ED7D53-1E2A-AC4D-84C7-C0F9630BEC3A}">
      <dsp:nvSpPr>
        <dsp:cNvPr id="0" name=""/>
        <dsp:cNvSpPr/>
      </dsp:nvSpPr>
      <dsp:spPr>
        <a:xfrm>
          <a:off x="0" y="2339975"/>
          <a:ext cx="3286125" cy="197167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Azure / AWS</a:t>
          </a:r>
        </a:p>
      </dsp:txBody>
      <dsp:txXfrm>
        <a:off x="0" y="2339975"/>
        <a:ext cx="3286125" cy="1971675"/>
      </dsp:txXfrm>
    </dsp:sp>
    <dsp:sp modelId="{4236A72A-8BDD-994E-8CC1-8763E7735390}">
      <dsp:nvSpPr>
        <dsp:cNvPr id="0" name=""/>
        <dsp:cNvSpPr/>
      </dsp:nvSpPr>
      <dsp:spPr>
        <a:xfrm>
          <a:off x="3614737" y="2339975"/>
          <a:ext cx="3286125" cy="197167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err="1"/>
            <a:t>ElectronJS</a:t>
          </a:r>
          <a:endParaRPr lang="en-US" sz="4800" kern="1200" dirty="0"/>
        </a:p>
      </dsp:txBody>
      <dsp:txXfrm>
        <a:off x="3614737" y="2339975"/>
        <a:ext cx="3286125" cy="1971675"/>
      </dsp:txXfrm>
    </dsp:sp>
    <dsp:sp modelId="{66F9798E-1D2C-EF40-824A-6EC3533BCE92}">
      <dsp:nvSpPr>
        <dsp:cNvPr id="0" name=""/>
        <dsp:cNvSpPr/>
      </dsp:nvSpPr>
      <dsp:spPr>
        <a:xfrm>
          <a:off x="7229475" y="2339975"/>
          <a:ext cx="3286125" cy="197167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Encryption Tools</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4CC85B-2D98-0F4F-B3FD-2BD9A3CB8C4E}" type="datetimeFigureOut">
              <a:rPr lang="en-LK" smtClean="0"/>
              <a:t>04/03/2023</a:t>
            </a:fld>
            <a:endParaRPr lang="en-L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73FB09-B3FE-5148-90E6-60866F2306B7}" type="slidenum">
              <a:rPr lang="en-LK" smtClean="0"/>
              <a:t>‹#›</a:t>
            </a:fld>
            <a:endParaRPr lang="en-LK"/>
          </a:p>
        </p:txBody>
      </p:sp>
    </p:spTree>
    <p:extLst>
      <p:ext uri="{BB962C8B-B14F-4D97-AF65-F5344CB8AC3E}">
        <p14:creationId xmlns:p14="http://schemas.microsoft.com/office/powerpoint/2010/main" val="2269150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73FB09-B3FE-5148-90E6-60866F2306B7}" type="slidenum">
              <a:rPr lang="en-LK" smtClean="0"/>
              <a:t>2</a:t>
            </a:fld>
            <a:endParaRPr lang="en-LK"/>
          </a:p>
        </p:txBody>
      </p:sp>
    </p:spTree>
    <p:extLst>
      <p:ext uri="{BB962C8B-B14F-4D97-AF65-F5344CB8AC3E}">
        <p14:creationId xmlns:p14="http://schemas.microsoft.com/office/powerpoint/2010/main" val="243164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FF73FB09-B3FE-5148-90E6-60866F2306B7}" type="slidenum">
              <a:rPr lang="en-LK" smtClean="0"/>
              <a:t>53</a:t>
            </a:fld>
            <a:endParaRPr lang="en-LK"/>
          </a:p>
        </p:txBody>
      </p:sp>
    </p:spTree>
    <p:extLst>
      <p:ext uri="{BB962C8B-B14F-4D97-AF65-F5344CB8AC3E}">
        <p14:creationId xmlns:p14="http://schemas.microsoft.com/office/powerpoint/2010/main" val="789402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FF73FB09-B3FE-5148-90E6-60866F2306B7}" type="slidenum">
              <a:rPr lang="en-LK" smtClean="0"/>
              <a:t>54</a:t>
            </a:fld>
            <a:endParaRPr lang="en-LK"/>
          </a:p>
        </p:txBody>
      </p:sp>
    </p:spTree>
    <p:extLst>
      <p:ext uri="{BB962C8B-B14F-4D97-AF65-F5344CB8AC3E}">
        <p14:creationId xmlns:p14="http://schemas.microsoft.com/office/powerpoint/2010/main" val="202382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FF73FB09-B3FE-5148-90E6-60866F2306B7}" type="slidenum">
              <a:rPr lang="en-LK" smtClean="0"/>
              <a:t>55</a:t>
            </a:fld>
            <a:endParaRPr lang="en-LK"/>
          </a:p>
        </p:txBody>
      </p:sp>
    </p:spTree>
    <p:extLst>
      <p:ext uri="{BB962C8B-B14F-4D97-AF65-F5344CB8AC3E}">
        <p14:creationId xmlns:p14="http://schemas.microsoft.com/office/powerpoint/2010/main" val="71114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FF73FB09-B3FE-5148-90E6-60866F2306B7}" type="slidenum">
              <a:rPr lang="en-LK" smtClean="0"/>
              <a:t>56</a:t>
            </a:fld>
            <a:endParaRPr lang="en-LK"/>
          </a:p>
        </p:txBody>
      </p:sp>
    </p:spTree>
    <p:extLst>
      <p:ext uri="{BB962C8B-B14F-4D97-AF65-F5344CB8AC3E}">
        <p14:creationId xmlns:p14="http://schemas.microsoft.com/office/powerpoint/2010/main" val="1996951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FF73FB09-B3FE-5148-90E6-60866F2306B7}" type="slidenum">
              <a:rPr lang="en-LK" smtClean="0"/>
              <a:t>57</a:t>
            </a:fld>
            <a:endParaRPr lang="en-LK"/>
          </a:p>
        </p:txBody>
      </p:sp>
    </p:spTree>
    <p:extLst>
      <p:ext uri="{BB962C8B-B14F-4D97-AF65-F5344CB8AC3E}">
        <p14:creationId xmlns:p14="http://schemas.microsoft.com/office/powerpoint/2010/main" val="654805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FF73FB09-B3FE-5148-90E6-60866F2306B7}" type="slidenum">
              <a:rPr lang="en-LK" smtClean="0"/>
              <a:t>58</a:t>
            </a:fld>
            <a:endParaRPr lang="en-LK"/>
          </a:p>
        </p:txBody>
      </p:sp>
    </p:spTree>
    <p:extLst>
      <p:ext uri="{BB962C8B-B14F-4D97-AF65-F5344CB8AC3E}">
        <p14:creationId xmlns:p14="http://schemas.microsoft.com/office/powerpoint/2010/main" val="2601337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73FB09-B3FE-5148-90E6-60866F2306B7}" type="slidenum">
              <a:rPr lang="en-LK" smtClean="0"/>
              <a:t>61</a:t>
            </a:fld>
            <a:endParaRPr lang="en-LK"/>
          </a:p>
        </p:txBody>
      </p:sp>
    </p:spTree>
    <p:extLst>
      <p:ext uri="{BB962C8B-B14F-4D97-AF65-F5344CB8AC3E}">
        <p14:creationId xmlns:p14="http://schemas.microsoft.com/office/powerpoint/2010/main" val="3211126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73FB09-B3FE-5148-90E6-60866F2306B7}" type="slidenum">
              <a:rPr lang="en-LK" smtClean="0"/>
              <a:t>9</a:t>
            </a:fld>
            <a:endParaRPr lang="en-LK"/>
          </a:p>
        </p:txBody>
      </p:sp>
    </p:spTree>
    <p:extLst>
      <p:ext uri="{BB962C8B-B14F-4D97-AF65-F5344CB8AC3E}">
        <p14:creationId xmlns:p14="http://schemas.microsoft.com/office/powerpoint/2010/main" val="3342899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73FB09-B3FE-5148-90E6-60866F2306B7}" type="slidenum">
              <a:rPr lang="en-LK" smtClean="0"/>
              <a:t>10</a:t>
            </a:fld>
            <a:endParaRPr lang="en-LK"/>
          </a:p>
        </p:txBody>
      </p:sp>
    </p:spTree>
    <p:extLst>
      <p:ext uri="{BB962C8B-B14F-4D97-AF65-F5344CB8AC3E}">
        <p14:creationId xmlns:p14="http://schemas.microsoft.com/office/powerpoint/2010/main" val="1631058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73FB09-B3FE-5148-90E6-60866F2306B7}" type="slidenum">
              <a:rPr lang="en-LK" smtClean="0"/>
              <a:t>11</a:t>
            </a:fld>
            <a:endParaRPr lang="en-LK"/>
          </a:p>
        </p:txBody>
      </p:sp>
    </p:spTree>
    <p:extLst>
      <p:ext uri="{BB962C8B-B14F-4D97-AF65-F5344CB8AC3E}">
        <p14:creationId xmlns:p14="http://schemas.microsoft.com/office/powerpoint/2010/main" val="1372934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73FB09-B3FE-5148-90E6-60866F2306B7}" type="slidenum">
              <a:rPr lang="en-LK" smtClean="0"/>
              <a:t>12</a:t>
            </a:fld>
            <a:endParaRPr lang="en-LK"/>
          </a:p>
        </p:txBody>
      </p:sp>
    </p:spTree>
    <p:extLst>
      <p:ext uri="{BB962C8B-B14F-4D97-AF65-F5344CB8AC3E}">
        <p14:creationId xmlns:p14="http://schemas.microsoft.com/office/powerpoint/2010/main" val="1100922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73FB09-B3FE-5148-90E6-60866F2306B7}" type="slidenum">
              <a:rPr lang="en-LK" smtClean="0"/>
              <a:t>13</a:t>
            </a:fld>
            <a:endParaRPr lang="en-LK"/>
          </a:p>
        </p:txBody>
      </p:sp>
    </p:spTree>
    <p:extLst>
      <p:ext uri="{BB962C8B-B14F-4D97-AF65-F5344CB8AC3E}">
        <p14:creationId xmlns:p14="http://schemas.microsoft.com/office/powerpoint/2010/main" val="1392424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73FB09-B3FE-5148-90E6-60866F2306B7}" type="slidenum">
              <a:rPr lang="en-LK" smtClean="0"/>
              <a:t>45</a:t>
            </a:fld>
            <a:endParaRPr lang="en-LK"/>
          </a:p>
        </p:txBody>
      </p:sp>
    </p:spTree>
    <p:extLst>
      <p:ext uri="{BB962C8B-B14F-4D97-AF65-F5344CB8AC3E}">
        <p14:creationId xmlns:p14="http://schemas.microsoft.com/office/powerpoint/2010/main" val="4080485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FF73FB09-B3FE-5148-90E6-60866F2306B7}" type="slidenum">
              <a:rPr lang="en-LK" smtClean="0"/>
              <a:t>51</a:t>
            </a:fld>
            <a:endParaRPr lang="en-LK"/>
          </a:p>
        </p:txBody>
      </p:sp>
    </p:spTree>
    <p:extLst>
      <p:ext uri="{BB962C8B-B14F-4D97-AF65-F5344CB8AC3E}">
        <p14:creationId xmlns:p14="http://schemas.microsoft.com/office/powerpoint/2010/main" val="3102485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FF73FB09-B3FE-5148-90E6-60866F2306B7}" type="slidenum">
              <a:rPr lang="en-LK" smtClean="0"/>
              <a:t>52</a:t>
            </a:fld>
            <a:endParaRPr lang="en-LK"/>
          </a:p>
        </p:txBody>
      </p:sp>
    </p:spTree>
    <p:extLst>
      <p:ext uri="{BB962C8B-B14F-4D97-AF65-F5344CB8AC3E}">
        <p14:creationId xmlns:p14="http://schemas.microsoft.com/office/powerpoint/2010/main" val="1602630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C978-6618-FA3E-409D-B2C1CB27CFE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K"/>
          </a:p>
        </p:txBody>
      </p:sp>
      <p:sp>
        <p:nvSpPr>
          <p:cNvPr id="3" name="Subtitle 2">
            <a:extLst>
              <a:ext uri="{FF2B5EF4-FFF2-40B4-BE49-F238E27FC236}">
                <a16:creationId xmlns:a16="http://schemas.microsoft.com/office/drawing/2014/main" id="{B2C78A57-60DD-6794-1B43-DBBB345B2C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K"/>
          </a:p>
        </p:txBody>
      </p:sp>
      <p:sp>
        <p:nvSpPr>
          <p:cNvPr id="4" name="Date Placeholder 3">
            <a:extLst>
              <a:ext uri="{FF2B5EF4-FFF2-40B4-BE49-F238E27FC236}">
                <a16:creationId xmlns:a16="http://schemas.microsoft.com/office/drawing/2014/main" id="{CF956B20-661D-6DBC-CEEE-C88F9A72BA9B}"/>
              </a:ext>
            </a:extLst>
          </p:cNvPr>
          <p:cNvSpPr>
            <a:spLocks noGrp="1"/>
          </p:cNvSpPr>
          <p:nvPr>
            <p:ph type="dt" sz="half" idx="10"/>
          </p:nvPr>
        </p:nvSpPr>
        <p:spPr/>
        <p:txBody>
          <a:bodyPr/>
          <a:lstStyle/>
          <a:p>
            <a:fld id="{C0D93B35-5E81-E948-AE0F-C09A1DB36234}" type="datetime1">
              <a:rPr lang="en-US" smtClean="0"/>
              <a:t>4/3/2023</a:t>
            </a:fld>
            <a:endParaRPr lang="en-LK"/>
          </a:p>
        </p:txBody>
      </p:sp>
      <p:sp>
        <p:nvSpPr>
          <p:cNvPr id="5" name="Footer Placeholder 4">
            <a:extLst>
              <a:ext uri="{FF2B5EF4-FFF2-40B4-BE49-F238E27FC236}">
                <a16:creationId xmlns:a16="http://schemas.microsoft.com/office/drawing/2014/main" id="{C5270CAD-F88B-2C5E-BC7A-8890BFD604E3}"/>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F8ED1186-041F-98B5-AAE9-D6F65EA0DC90}"/>
              </a:ext>
            </a:extLst>
          </p:cNvPr>
          <p:cNvSpPr>
            <a:spLocks noGrp="1"/>
          </p:cNvSpPr>
          <p:nvPr>
            <p:ph type="sldNum" sz="quarter" idx="12"/>
          </p:nvPr>
        </p:nvSpPr>
        <p:spPr/>
        <p:txBody>
          <a:bodyPr/>
          <a:lstStyle/>
          <a:p>
            <a:fld id="{C541420A-FA35-6346-9FEF-D4BEF8FB3635}" type="slidenum">
              <a:rPr lang="en-LK" smtClean="0"/>
              <a:t>‹#›</a:t>
            </a:fld>
            <a:endParaRPr lang="en-LK"/>
          </a:p>
        </p:txBody>
      </p:sp>
    </p:spTree>
    <p:extLst>
      <p:ext uri="{BB962C8B-B14F-4D97-AF65-F5344CB8AC3E}">
        <p14:creationId xmlns:p14="http://schemas.microsoft.com/office/powerpoint/2010/main" val="278853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3B398-3CE2-8A86-FF34-8F6B2B5F9EAB}"/>
              </a:ext>
            </a:extLst>
          </p:cNvPr>
          <p:cNvSpPr>
            <a:spLocks noGrp="1"/>
          </p:cNvSpPr>
          <p:nvPr>
            <p:ph type="title"/>
          </p:nvPr>
        </p:nvSpPr>
        <p:spPr/>
        <p:txBody>
          <a:bodyPr/>
          <a:lstStyle/>
          <a:p>
            <a:r>
              <a:rPr lang="en-GB"/>
              <a:t>Click to edit Master title style</a:t>
            </a:r>
            <a:endParaRPr lang="en-LK"/>
          </a:p>
        </p:txBody>
      </p:sp>
      <p:sp>
        <p:nvSpPr>
          <p:cNvPr id="3" name="Vertical Text Placeholder 2">
            <a:extLst>
              <a:ext uri="{FF2B5EF4-FFF2-40B4-BE49-F238E27FC236}">
                <a16:creationId xmlns:a16="http://schemas.microsoft.com/office/drawing/2014/main" id="{2498422E-2772-9905-CC5A-6712EC1193A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4" name="Date Placeholder 3">
            <a:extLst>
              <a:ext uri="{FF2B5EF4-FFF2-40B4-BE49-F238E27FC236}">
                <a16:creationId xmlns:a16="http://schemas.microsoft.com/office/drawing/2014/main" id="{961BC5D2-C2EF-ECF6-71F3-1E31D5772DA2}"/>
              </a:ext>
            </a:extLst>
          </p:cNvPr>
          <p:cNvSpPr>
            <a:spLocks noGrp="1"/>
          </p:cNvSpPr>
          <p:nvPr>
            <p:ph type="dt" sz="half" idx="10"/>
          </p:nvPr>
        </p:nvSpPr>
        <p:spPr/>
        <p:txBody>
          <a:bodyPr/>
          <a:lstStyle/>
          <a:p>
            <a:fld id="{EA9018DD-F670-0344-A085-91D1FF3FAFAB}" type="datetime1">
              <a:rPr lang="en-US" smtClean="0"/>
              <a:t>4/3/2023</a:t>
            </a:fld>
            <a:endParaRPr lang="en-LK"/>
          </a:p>
        </p:txBody>
      </p:sp>
      <p:sp>
        <p:nvSpPr>
          <p:cNvPr id="5" name="Footer Placeholder 4">
            <a:extLst>
              <a:ext uri="{FF2B5EF4-FFF2-40B4-BE49-F238E27FC236}">
                <a16:creationId xmlns:a16="http://schemas.microsoft.com/office/drawing/2014/main" id="{C2557B1D-ABED-3F77-9206-8E4312AFE549}"/>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B5F00512-DF0E-303D-FCC7-B1BC67A07F01}"/>
              </a:ext>
            </a:extLst>
          </p:cNvPr>
          <p:cNvSpPr>
            <a:spLocks noGrp="1"/>
          </p:cNvSpPr>
          <p:nvPr>
            <p:ph type="sldNum" sz="quarter" idx="12"/>
          </p:nvPr>
        </p:nvSpPr>
        <p:spPr/>
        <p:txBody>
          <a:bodyPr/>
          <a:lstStyle/>
          <a:p>
            <a:fld id="{C541420A-FA35-6346-9FEF-D4BEF8FB3635}" type="slidenum">
              <a:rPr lang="en-LK" smtClean="0"/>
              <a:t>‹#›</a:t>
            </a:fld>
            <a:endParaRPr lang="en-LK"/>
          </a:p>
        </p:txBody>
      </p:sp>
    </p:spTree>
    <p:extLst>
      <p:ext uri="{BB962C8B-B14F-4D97-AF65-F5344CB8AC3E}">
        <p14:creationId xmlns:p14="http://schemas.microsoft.com/office/powerpoint/2010/main" val="4022595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68BF6E-EA2D-97D3-4699-C5DA4D08A0D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LK"/>
          </a:p>
        </p:txBody>
      </p:sp>
      <p:sp>
        <p:nvSpPr>
          <p:cNvPr id="3" name="Vertical Text Placeholder 2">
            <a:extLst>
              <a:ext uri="{FF2B5EF4-FFF2-40B4-BE49-F238E27FC236}">
                <a16:creationId xmlns:a16="http://schemas.microsoft.com/office/drawing/2014/main" id="{6A380EA6-E296-F771-DDB7-DA5174C1841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4" name="Date Placeholder 3">
            <a:extLst>
              <a:ext uri="{FF2B5EF4-FFF2-40B4-BE49-F238E27FC236}">
                <a16:creationId xmlns:a16="http://schemas.microsoft.com/office/drawing/2014/main" id="{A50B1747-1494-A74C-D66E-823573B4699F}"/>
              </a:ext>
            </a:extLst>
          </p:cNvPr>
          <p:cNvSpPr>
            <a:spLocks noGrp="1"/>
          </p:cNvSpPr>
          <p:nvPr>
            <p:ph type="dt" sz="half" idx="10"/>
          </p:nvPr>
        </p:nvSpPr>
        <p:spPr/>
        <p:txBody>
          <a:bodyPr/>
          <a:lstStyle/>
          <a:p>
            <a:fld id="{07F867D8-9D43-E14A-AB38-CAD972B9CD02}" type="datetime1">
              <a:rPr lang="en-US" smtClean="0"/>
              <a:t>4/3/2023</a:t>
            </a:fld>
            <a:endParaRPr lang="en-LK"/>
          </a:p>
        </p:txBody>
      </p:sp>
      <p:sp>
        <p:nvSpPr>
          <p:cNvPr id="5" name="Footer Placeholder 4">
            <a:extLst>
              <a:ext uri="{FF2B5EF4-FFF2-40B4-BE49-F238E27FC236}">
                <a16:creationId xmlns:a16="http://schemas.microsoft.com/office/drawing/2014/main" id="{84661565-E87A-2847-FF59-DF8D6D0407FC}"/>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FB1A1CE1-0D33-1082-B8C0-D32991285444}"/>
              </a:ext>
            </a:extLst>
          </p:cNvPr>
          <p:cNvSpPr>
            <a:spLocks noGrp="1"/>
          </p:cNvSpPr>
          <p:nvPr>
            <p:ph type="sldNum" sz="quarter" idx="12"/>
          </p:nvPr>
        </p:nvSpPr>
        <p:spPr/>
        <p:txBody>
          <a:bodyPr/>
          <a:lstStyle/>
          <a:p>
            <a:fld id="{C541420A-FA35-6346-9FEF-D4BEF8FB3635}" type="slidenum">
              <a:rPr lang="en-LK" smtClean="0"/>
              <a:t>‹#›</a:t>
            </a:fld>
            <a:endParaRPr lang="en-LK"/>
          </a:p>
        </p:txBody>
      </p:sp>
    </p:spTree>
    <p:extLst>
      <p:ext uri="{BB962C8B-B14F-4D97-AF65-F5344CB8AC3E}">
        <p14:creationId xmlns:p14="http://schemas.microsoft.com/office/powerpoint/2010/main" val="1136299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0F42B-BF1A-F298-78B1-E916265D3D4B}"/>
              </a:ext>
            </a:extLst>
          </p:cNvPr>
          <p:cNvSpPr>
            <a:spLocks noGrp="1"/>
          </p:cNvSpPr>
          <p:nvPr>
            <p:ph type="title"/>
          </p:nvPr>
        </p:nvSpPr>
        <p:spPr/>
        <p:txBody>
          <a:bodyPr/>
          <a:lstStyle/>
          <a:p>
            <a:r>
              <a:rPr lang="en-GB"/>
              <a:t>Click to edit Master title style</a:t>
            </a:r>
            <a:endParaRPr lang="en-LK"/>
          </a:p>
        </p:txBody>
      </p:sp>
      <p:sp>
        <p:nvSpPr>
          <p:cNvPr id="3" name="Content Placeholder 2">
            <a:extLst>
              <a:ext uri="{FF2B5EF4-FFF2-40B4-BE49-F238E27FC236}">
                <a16:creationId xmlns:a16="http://schemas.microsoft.com/office/drawing/2014/main" id="{B664791D-FA7C-7C12-D96E-3BCD9705190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4" name="Date Placeholder 3">
            <a:extLst>
              <a:ext uri="{FF2B5EF4-FFF2-40B4-BE49-F238E27FC236}">
                <a16:creationId xmlns:a16="http://schemas.microsoft.com/office/drawing/2014/main" id="{791BE491-D2BC-26FB-9FC0-0EB668184FD5}"/>
              </a:ext>
            </a:extLst>
          </p:cNvPr>
          <p:cNvSpPr>
            <a:spLocks noGrp="1"/>
          </p:cNvSpPr>
          <p:nvPr>
            <p:ph type="dt" sz="half" idx="10"/>
          </p:nvPr>
        </p:nvSpPr>
        <p:spPr/>
        <p:txBody>
          <a:bodyPr/>
          <a:lstStyle/>
          <a:p>
            <a:fld id="{5DCBD35B-882B-A041-9369-8E87BADA789E}" type="datetime1">
              <a:rPr lang="en-US" smtClean="0"/>
              <a:t>4/3/2023</a:t>
            </a:fld>
            <a:endParaRPr lang="en-LK"/>
          </a:p>
        </p:txBody>
      </p:sp>
      <p:sp>
        <p:nvSpPr>
          <p:cNvPr id="5" name="Footer Placeholder 4">
            <a:extLst>
              <a:ext uri="{FF2B5EF4-FFF2-40B4-BE49-F238E27FC236}">
                <a16:creationId xmlns:a16="http://schemas.microsoft.com/office/drawing/2014/main" id="{4F915D1D-CCC6-9D67-61A5-27FC989A6C12}"/>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990D96DE-DFB4-220E-000E-5ACC441FBB13}"/>
              </a:ext>
            </a:extLst>
          </p:cNvPr>
          <p:cNvSpPr>
            <a:spLocks noGrp="1"/>
          </p:cNvSpPr>
          <p:nvPr>
            <p:ph type="sldNum" sz="quarter" idx="12"/>
          </p:nvPr>
        </p:nvSpPr>
        <p:spPr/>
        <p:txBody>
          <a:bodyPr/>
          <a:lstStyle/>
          <a:p>
            <a:fld id="{C541420A-FA35-6346-9FEF-D4BEF8FB3635}" type="slidenum">
              <a:rPr lang="en-LK" smtClean="0"/>
              <a:t>‹#›</a:t>
            </a:fld>
            <a:endParaRPr lang="en-LK"/>
          </a:p>
        </p:txBody>
      </p:sp>
    </p:spTree>
    <p:extLst>
      <p:ext uri="{BB962C8B-B14F-4D97-AF65-F5344CB8AC3E}">
        <p14:creationId xmlns:p14="http://schemas.microsoft.com/office/powerpoint/2010/main" val="3354942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148F2-5731-E34C-560D-E2EF1BD723B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K"/>
          </a:p>
        </p:txBody>
      </p:sp>
      <p:sp>
        <p:nvSpPr>
          <p:cNvPr id="3" name="Text Placeholder 2">
            <a:extLst>
              <a:ext uri="{FF2B5EF4-FFF2-40B4-BE49-F238E27FC236}">
                <a16:creationId xmlns:a16="http://schemas.microsoft.com/office/drawing/2014/main" id="{B6F4D503-D9CC-F3A9-FBE6-17A5526C0E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1FF1A28-DD99-4790-16FC-79B8EF1B13D0}"/>
              </a:ext>
            </a:extLst>
          </p:cNvPr>
          <p:cNvSpPr>
            <a:spLocks noGrp="1"/>
          </p:cNvSpPr>
          <p:nvPr>
            <p:ph type="dt" sz="half" idx="10"/>
          </p:nvPr>
        </p:nvSpPr>
        <p:spPr/>
        <p:txBody>
          <a:bodyPr/>
          <a:lstStyle/>
          <a:p>
            <a:fld id="{EB16369F-7728-1647-949A-75B56D88CCEB}" type="datetime1">
              <a:rPr lang="en-US" smtClean="0"/>
              <a:t>4/3/2023</a:t>
            </a:fld>
            <a:endParaRPr lang="en-LK"/>
          </a:p>
        </p:txBody>
      </p:sp>
      <p:sp>
        <p:nvSpPr>
          <p:cNvPr id="5" name="Footer Placeholder 4">
            <a:extLst>
              <a:ext uri="{FF2B5EF4-FFF2-40B4-BE49-F238E27FC236}">
                <a16:creationId xmlns:a16="http://schemas.microsoft.com/office/drawing/2014/main" id="{06E22310-1A5D-57AF-5FF6-CEBF676194B1}"/>
              </a:ext>
            </a:extLst>
          </p:cNvPr>
          <p:cNvSpPr>
            <a:spLocks noGrp="1"/>
          </p:cNvSpPr>
          <p:nvPr>
            <p:ph type="ftr" sz="quarter" idx="11"/>
          </p:nvPr>
        </p:nvSpPr>
        <p:spPr/>
        <p:txBody>
          <a:bodyPr/>
          <a:lstStyle/>
          <a:p>
            <a:endParaRPr lang="en-LK"/>
          </a:p>
        </p:txBody>
      </p:sp>
      <p:sp>
        <p:nvSpPr>
          <p:cNvPr id="6" name="Slide Number Placeholder 5">
            <a:extLst>
              <a:ext uri="{FF2B5EF4-FFF2-40B4-BE49-F238E27FC236}">
                <a16:creationId xmlns:a16="http://schemas.microsoft.com/office/drawing/2014/main" id="{1C3650F6-15A3-97B8-2F86-347B05CE94EC}"/>
              </a:ext>
            </a:extLst>
          </p:cNvPr>
          <p:cNvSpPr>
            <a:spLocks noGrp="1"/>
          </p:cNvSpPr>
          <p:nvPr>
            <p:ph type="sldNum" sz="quarter" idx="12"/>
          </p:nvPr>
        </p:nvSpPr>
        <p:spPr/>
        <p:txBody>
          <a:bodyPr/>
          <a:lstStyle/>
          <a:p>
            <a:fld id="{C541420A-FA35-6346-9FEF-D4BEF8FB3635}" type="slidenum">
              <a:rPr lang="en-LK" smtClean="0"/>
              <a:t>‹#›</a:t>
            </a:fld>
            <a:endParaRPr lang="en-LK"/>
          </a:p>
        </p:txBody>
      </p:sp>
    </p:spTree>
    <p:extLst>
      <p:ext uri="{BB962C8B-B14F-4D97-AF65-F5344CB8AC3E}">
        <p14:creationId xmlns:p14="http://schemas.microsoft.com/office/powerpoint/2010/main" val="887763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866A8-8FF5-457D-8974-ADAB888F0AF8}"/>
              </a:ext>
            </a:extLst>
          </p:cNvPr>
          <p:cNvSpPr>
            <a:spLocks noGrp="1"/>
          </p:cNvSpPr>
          <p:nvPr>
            <p:ph type="title"/>
          </p:nvPr>
        </p:nvSpPr>
        <p:spPr/>
        <p:txBody>
          <a:bodyPr/>
          <a:lstStyle/>
          <a:p>
            <a:r>
              <a:rPr lang="en-GB"/>
              <a:t>Click to edit Master title style</a:t>
            </a:r>
            <a:endParaRPr lang="en-LK"/>
          </a:p>
        </p:txBody>
      </p:sp>
      <p:sp>
        <p:nvSpPr>
          <p:cNvPr id="3" name="Content Placeholder 2">
            <a:extLst>
              <a:ext uri="{FF2B5EF4-FFF2-40B4-BE49-F238E27FC236}">
                <a16:creationId xmlns:a16="http://schemas.microsoft.com/office/drawing/2014/main" id="{9103320B-7C6F-BB06-4559-31789634963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4" name="Content Placeholder 3">
            <a:extLst>
              <a:ext uri="{FF2B5EF4-FFF2-40B4-BE49-F238E27FC236}">
                <a16:creationId xmlns:a16="http://schemas.microsoft.com/office/drawing/2014/main" id="{B368F98E-5925-2B0A-D9D9-03668FAF6D0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5" name="Date Placeholder 4">
            <a:extLst>
              <a:ext uri="{FF2B5EF4-FFF2-40B4-BE49-F238E27FC236}">
                <a16:creationId xmlns:a16="http://schemas.microsoft.com/office/drawing/2014/main" id="{E3687F32-8CF0-531A-1113-7712017CD160}"/>
              </a:ext>
            </a:extLst>
          </p:cNvPr>
          <p:cNvSpPr>
            <a:spLocks noGrp="1"/>
          </p:cNvSpPr>
          <p:nvPr>
            <p:ph type="dt" sz="half" idx="10"/>
          </p:nvPr>
        </p:nvSpPr>
        <p:spPr/>
        <p:txBody>
          <a:bodyPr/>
          <a:lstStyle/>
          <a:p>
            <a:fld id="{779C97F5-1526-6F47-A1E6-7C63BE5C9064}" type="datetime1">
              <a:rPr lang="en-US" smtClean="0"/>
              <a:t>4/3/2023</a:t>
            </a:fld>
            <a:endParaRPr lang="en-LK"/>
          </a:p>
        </p:txBody>
      </p:sp>
      <p:sp>
        <p:nvSpPr>
          <p:cNvPr id="6" name="Footer Placeholder 5">
            <a:extLst>
              <a:ext uri="{FF2B5EF4-FFF2-40B4-BE49-F238E27FC236}">
                <a16:creationId xmlns:a16="http://schemas.microsoft.com/office/drawing/2014/main" id="{3D1B9600-969B-F0CC-958E-381173DD5C88}"/>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5A2E6211-C751-738B-B17C-B4BFF72059D0}"/>
              </a:ext>
            </a:extLst>
          </p:cNvPr>
          <p:cNvSpPr>
            <a:spLocks noGrp="1"/>
          </p:cNvSpPr>
          <p:nvPr>
            <p:ph type="sldNum" sz="quarter" idx="12"/>
          </p:nvPr>
        </p:nvSpPr>
        <p:spPr/>
        <p:txBody>
          <a:bodyPr/>
          <a:lstStyle/>
          <a:p>
            <a:fld id="{C541420A-FA35-6346-9FEF-D4BEF8FB3635}" type="slidenum">
              <a:rPr lang="en-LK" smtClean="0"/>
              <a:t>‹#›</a:t>
            </a:fld>
            <a:endParaRPr lang="en-LK"/>
          </a:p>
        </p:txBody>
      </p:sp>
    </p:spTree>
    <p:extLst>
      <p:ext uri="{BB962C8B-B14F-4D97-AF65-F5344CB8AC3E}">
        <p14:creationId xmlns:p14="http://schemas.microsoft.com/office/powerpoint/2010/main" val="2020565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660F5-A7EF-0550-B8C6-8FFFB0E5AE8B}"/>
              </a:ext>
            </a:extLst>
          </p:cNvPr>
          <p:cNvSpPr>
            <a:spLocks noGrp="1"/>
          </p:cNvSpPr>
          <p:nvPr>
            <p:ph type="title"/>
          </p:nvPr>
        </p:nvSpPr>
        <p:spPr>
          <a:xfrm>
            <a:off x="839788" y="365125"/>
            <a:ext cx="10515600" cy="1325563"/>
          </a:xfrm>
        </p:spPr>
        <p:txBody>
          <a:bodyPr/>
          <a:lstStyle/>
          <a:p>
            <a:r>
              <a:rPr lang="en-GB"/>
              <a:t>Click to edit Master title style</a:t>
            </a:r>
            <a:endParaRPr lang="en-LK"/>
          </a:p>
        </p:txBody>
      </p:sp>
      <p:sp>
        <p:nvSpPr>
          <p:cNvPr id="3" name="Text Placeholder 2">
            <a:extLst>
              <a:ext uri="{FF2B5EF4-FFF2-40B4-BE49-F238E27FC236}">
                <a16:creationId xmlns:a16="http://schemas.microsoft.com/office/drawing/2014/main" id="{D8C5DF81-039B-05B7-023C-E63E2BE0A2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860461D-AED5-77FA-A1E9-746F0628D9F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5" name="Text Placeholder 4">
            <a:extLst>
              <a:ext uri="{FF2B5EF4-FFF2-40B4-BE49-F238E27FC236}">
                <a16:creationId xmlns:a16="http://schemas.microsoft.com/office/drawing/2014/main" id="{0520BA2A-3BE8-C756-5F0C-C2187B230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D7D89C8-CE91-50EF-85D1-C6BDDB7BEF8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7" name="Date Placeholder 6">
            <a:extLst>
              <a:ext uri="{FF2B5EF4-FFF2-40B4-BE49-F238E27FC236}">
                <a16:creationId xmlns:a16="http://schemas.microsoft.com/office/drawing/2014/main" id="{E5D967AB-02C4-F9F7-73B1-38801C479740}"/>
              </a:ext>
            </a:extLst>
          </p:cNvPr>
          <p:cNvSpPr>
            <a:spLocks noGrp="1"/>
          </p:cNvSpPr>
          <p:nvPr>
            <p:ph type="dt" sz="half" idx="10"/>
          </p:nvPr>
        </p:nvSpPr>
        <p:spPr/>
        <p:txBody>
          <a:bodyPr/>
          <a:lstStyle/>
          <a:p>
            <a:fld id="{D4599206-BF58-BD45-A0ED-BE9DBC080109}" type="datetime1">
              <a:rPr lang="en-US" smtClean="0"/>
              <a:t>4/3/2023</a:t>
            </a:fld>
            <a:endParaRPr lang="en-LK"/>
          </a:p>
        </p:txBody>
      </p:sp>
      <p:sp>
        <p:nvSpPr>
          <p:cNvPr id="8" name="Footer Placeholder 7">
            <a:extLst>
              <a:ext uri="{FF2B5EF4-FFF2-40B4-BE49-F238E27FC236}">
                <a16:creationId xmlns:a16="http://schemas.microsoft.com/office/drawing/2014/main" id="{2684D586-EA1A-54DD-BDC6-DBBD708E1B0C}"/>
              </a:ext>
            </a:extLst>
          </p:cNvPr>
          <p:cNvSpPr>
            <a:spLocks noGrp="1"/>
          </p:cNvSpPr>
          <p:nvPr>
            <p:ph type="ftr" sz="quarter" idx="11"/>
          </p:nvPr>
        </p:nvSpPr>
        <p:spPr/>
        <p:txBody>
          <a:bodyPr/>
          <a:lstStyle/>
          <a:p>
            <a:endParaRPr lang="en-LK"/>
          </a:p>
        </p:txBody>
      </p:sp>
      <p:sp>
        <p:nvSpPr>
          <p:cNvPr id="9" name="Slide Number Placeholder 8">
            <a:extLst>
              <a:ext uri="{FF2B5EF4-FFF2-40B4-BE49-F238E27FC236}">
                <a16:creationId xmlns:a16="http://schemas.microsoft.com/office/drawing/2014/main" id="{75DACAF0-87DE-F1C6-0635-33BFA7469034}"/>
              </a:ext>
            </a:extLst>
          </p:cNvPr>
          <p:cNvSpPr>
            <a:spLocks noGrp="1"/>
          </p:cNvSpPr>
          <p:nvPr>
            <p:ph type="sldNum" sz="quarter" idx="12"/>
          </p:nvPr>
        </p:nvSpPr>
        <p:spPr/>
        <p:txBody>
          <a:bodyPr/>
          <a:lstStyle/>
          <a:p>
            <a:fld id="{C541420A-FA35-6346-9FEF-D4BEF8FB3635}" type="slidenum">
              <a:rPr lang="en-LK" smtClean="0"/>
              <a:t>‹#›</a:t>
            </a:fld>
            <a:endParaRPr lang="en-LK"/>
          </a:p>
        </p:txBody>
      </p:sp>
    </p:spTree>
    <p:extLst>
      <p:ext uri="{BB962C8B-B14F-4D97-AF65-F5344CB8AC3E}">
        <p14:creationId xmlns:p14="http://schemas.microsoft.com/office/powerpoint/2010/main" val="465963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BD39-0AFE-803C-331D-499DEF054B61}"/>
              </a:ext>
            </a:extLst>
          </p:cNvPr>
          <p:cNvSpPr>
            <a:spLocks noGrp="1"/>
          </p:cNvSpPr>
          <p:nvPr>
            <p:ph type="title"/>
          </p:nvPr>
        </p:nvSpPr>
        <p:spPr/>
        <p:txBody>
          <a:bodyPr/>
          <a:lstStyle/>
          <a:p>
            <a:r>
              <a:rPr lang="en-GB"/>
              <a:t>Click to edit Master title style</a:t>
            </a:r>
            <a:endParaRPr lang="en-LK"/>
          </a:p>
        </p:txBody>
      </p:sp>
      <p:sp>
        <p:nvSpPr>
          <p:cNvPr id="3" name="Date Placeholder 2">
            <a:extLst>
              <a:ext uri="{FF2B5EF4-FFF2-40B4-BE49-F238E27FC236}">
                <a16:creationId xmlns:a16="http://schemas.microsoft.com/office/drawing/2014/main" id="{ADCB5ACC-4E5A-2807-0530-93CD7C2C4DAB}"/>
              </a:ext>
            </a:extLst>
          </p:cNvPr>
          <p:cNvSpPr>
            <a:spLocks noGrp="1"/>
          </p:cNvSpPr>
          <p:nvPr>
            <p:ph type="dt" sz="half" idx="10"/>
          </p:nvPr>
        </p:nvSpPr>
        <p:spPr/>
        <p:txBody>
          <a:bodyPr/>
          <a:lstStyle/>
          <a:p>
            <a:fld id="{D3DF80DF-76D1-F744-81BD-7D66DA697088}" type="datetime1">
              <a:rPr lang="en-US" smtClean="0"/>
              <a:t>4/3/2023</a:t>
            </a:fld>
            <a:endParaRPr lang="en-LK"/>
          </a:p>
        </p:txBody>
      </p:sp>
      <p:sp>
        <p:nvSpPr>
          <p:cNvPr id="4" name="Footer Placeholder 3">
            <a:extLst>
              <a:ext uri="{FF2B5EF4-FFF2-40B4-BE49-F238E27FC236}">
                <a16:creationId xmlns:a16="http://schemas.microsoft.com/office/drawing/2014/main" id="{17B7AD00-3FA3-7721-52CE-D21718B1FBEA}"/>
              </a:ext>
            </a:extLst>
          </p:cNvPr>
          <p:cNvSpPr>
            <a:spLocks noGrp="1"/>
          </p:cNvSpPr>
          <p:nvPr>
            <p:ph type="ftr" sz="quarter" idx="11"/>
          </p:nvPr>
        </p:nvSpPr>
        <p:spPr/>
        <p:txBody>
          <a:bodyPr/>
          <a:lstStyle/>
          <a:p>
            <a:endParaRPr lang="en-LK"/>
          </a:p>
        </p:txBody>
      </p:sp>
      <p:sp>
        <p:nvSpPr>
          <p:cNvPr id="5" name="Slide Number Placeholder 4">
            <a:extLst>
              <a:ext uri="{FF2B5EF4-FFF2-40B4-BE49-F238E27FC236}">
                <a16:creationId xmlns:a16="http://schemas.microsoft.com/office/drawing/2014/main" id="{2EFAE1AC-E0F6-27B6-3A66-D4ED552A9243}"/>
              </a:ext>
            </a:extLst>
          </p:cNvPr>
          <p:cNvSpPr>
            <a:spLocks noGrp="1"/>
          </p:cNvSpPr>
          <p:nvPr>
            <p:ph type="sldNum" sz="quarter" idx="12"/>
          </p:nvPr>
        </p:nvSpPr>
        <p:spPr/>
        <p:txBody>
          <a:bodyPr/>
          <a:lstStyle/>
          <a:p>
            <a:fld id="{C541420A-FA35-6346-9FEF-D4BEF8FB3635}" type="slidenum">
              <a:rPr lang="en-LK" smtClean="0"/>
              <a:t>‹#›</a:t>
            </a:fld>
            <a:endParaRPr lang="en-LK"/>
          </a:p>
        </p:txBody>
      </p:sp>
    </p:spTree>
    <p:extLst>
      <p:ext uri="{BB962C8B-B14F-4D97-AF65-F5344CB8AC3E}">
        <p14:creationId xmlns:p14="http://schemas.microsoft.com/office/powerpoint/2010/main" val="134841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AB41AD-C373-6827-C23D-67540340968F}"/>
              </a:ext>
            </a:extLst>
          </p:cNvPr>
          <p:cNvSpPr>
            <a:spLocks noGrp="1"/>
          </p:cNvSpPr>
          <p:nvPr>
            <p:ph type="dt" sz="half" idx="10"/>
          </p:nvPr>
        </p:nvSpPr>
        <p:spPr/>
        <p:txBody>
          <a:bodyPr/>
          <a:lstStyle/>
          <a:p>
            <a:fld id="{676869C9-C7CE-0E4E-8E2C-75111BF8817A}" type="datetime1">
              <a:rPr lang="en-US" smtClean="0"/>
              <a:t>4/3/2023</a:t>
            </a:fld>
            <a:endParaRPr lang="en-LK"/>
          </a:p>
        </p:txBody>
      </p:sp>
      <p:sp>
        <p:nvSpPr>
          <p:cNvPr id="3" name="Footer Placeholder 2">
            <a:extLst>
              <a:ext uri="{FF2B5EF4-FFF2-40B4-BE49-F238E27FC236}">
                <a16:creationId xmlns:a16="http://schemas.microsoft.com/office/drawing/2014/main" id="{EF8DC932-D750-DEA0-46A7-6B1B025CFCA2}"/>
              </a:ext>
            </a:extLst>
          </p:cNvPr>
          <p:cNvSpPr>
            <a:spLocks noGrp="1"/>
          </p:cNvSpPr>
          <p:nvPr>
            <p:ph type="ftr" sz="quarter" idx="11"/>
          </p:nvPr>
        </p:nvSpPr>
        <p:spPr/>
        <p:txBody>
          <a:bodyPr/>
          <a:lstStyle/>
          <a:p>
            <a:endParaRPr lang="en-LK"/>
          </a:p>
        </p:txBody>
      </p:sp>
      <p:sp>
        <p:nvSpPr>
          <p:cNvPr id="4" name="Slide Number Placeholder 3">
            <a:extLst>
              <a:ext uri="{FF2B5EF4-FFF2-40B4-BE49-F238E27FC236}">
                <a16:creationId xmlns:a16="http://schemas.microsoft.com/office/drawing/2014/main" id="{CD1900DB-B91A-7B14-C095-319A100DC390}"/>
              </a:ext>
            </a:extLst>
          </p:cNvPr>
          <p:cNvSpPr>
            <a:spLocks noGrp="1"/>
          </p:cNvSpPr>
          <p:nvPr>
            <p:ph type="sldNum" sz="quarter" idx="12"/>
          </p:nvPr>
        </p:nvSpPr>
        <p:spPr/>
        <p:txBody>
          <a:bodyPr/>
          <a:lstStyle/>
          <a:p>
            <a:fld id="{C541420A-FA35-6346-9FEF-D4BEF8FB3635}" type="slidenum">
              <a:rPr lang="en-LK" smtClean="0"/>
              <a:t>‹#›</a:t>
            </a:fld>
            <a:endParaRPr lang="en-LK"/>
          </a:p>
        </p:txBody>
      </p:sp>
    </p:spTree>
    <p:extLst>
      <p:ext uri="{BB962C8B-B14F-4D97-AF65-F5344CB8AC3E}">
        <p14:creationId xmlns:p14="http://schemas.microsoft.com/office/powerpoint/2010/main" val="1953048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6266-BC02-39D4-FB50-E40DBA06681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K"/>
          </a:p>
        </p:txBody>
      </p:sp>
      <p:sp>
        <p:nvSpPr>
          <p:cNvPr id="3" name="Content Placeholder 2">
            <a:extLst>
              <a:ext uri="{FF2B5EF4-FFF2-40B4-BE49-F238E27FC236}">
                <a16:creationId xmlns:a16="http://schemas.microsoft.com/office/drawing/2014/main" id="{2C07D0DA-98BF-2F0B-4AFE-1056379531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4" name="Text Placeholder 3">
            <a:extLst>
              <a:ext uri="{FF2B5EF4-FFF2-40B4-BE49-F238E27FC236}">
                <a16:creationId xmlns:a16="http://schemas.microsoft.com/office/drawing/2014/main" id="{88A4138F-F1B6-32FC-3AB1-07DA4DFA1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A9C102D-614E-D25F-AC44-CE25E20A8211}"/>
              </a:ext>
            </a:extLst>
          </p:cNvPr>
          <p:cNvSpPr>
            <a:spLocks noGrp="1"/>
          </p:cNvSpPr>
          <p:nvPr>
            <p:ph type="dt" sz="half" idx="10"/>
          </p:nvPr>
        </p:nvSpPr>
        <p:spPr/>
        <p:txBody>
          <a:bodyPr/>
          <a:lstStyle/>
          <a:p>
            <a:fld id="{F5446E58-E2FF-9C47-9528-8540A6B72450}" type="datetime1">
              <a:rPr lang="en-US" smtClean="0"/>
              <a:t>4/3/2023</a:t>
            </a:fld>
            <a:endParaRPr lang="en-LK"/>
          </a:p>
        </p:txBody>
      </p:sp>
      <p:sp>
        <p:nvSpPr>
          <p:cNvPr id="6" name="Footer Placeholder 5">
            <a:extLst>
              <a:ext uri="{FF2B5EF4-FFF2-40B4-BE49-F238E27FC236}">
                <a16:creationId xmlns:a16="http://schemas.microsoft.com/office/drawing/2014/main" id="{3285E815-DFE3-2799-95F9-8775376DA843}"/>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628E559D-A908-1234-8598-E0284E011943}"/>
              </a:ext>
            </a:extLst>
          </p:cNvPr>
          <p:cNvSpPr>
            <a:spLocks noGrp="1"/>
          </p:cNvSpPr>
          <p:nvPr>
            <p:ph type="sldNum" sz="quarter" idx="12"/>
          </p:nvPr>
        </p:nvSpPr>
        <p:spPr/>
        <p:txBody>
          <a:bodyPr/>
          <a:lstStyle/>
          <a:p>
            <a:fld id="{C541420A-FA35-6346-9FEF-D4BEF8FB3635}" type="slidenum">
              <a:rPr lang="en-LK" smtClean="0"/>
              <a:t>‹#›</a:t>
            </a:fld>
            <a:endParaRPr lang="en-LK"/>
          </a:p>
        </p:txBody>
      </p:sp>
    </p:spTree>
    <p:extLst>
      <p:ext uri="{BB962C8B-B14F-4D97-AF65-F5344CB8AC3E}">
        <p14:creationId xmlns:p14="http://schemas.microsoft.com/office/powerpoint/2010/main" val="1066104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CBBB8-1D7B-9A70-B87A-EEEFDB77F7E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K"/>
          </a:p>
        </p:txBody>
      </p:sp>
      <p:sp>
        <p:nvSpPr>
          <p:cNvPr id="3" name="Picture Placeholder 2">
            <a:extLst>
              <a:ext uri="{FF2B5EF4-FFF2-40B4-BE49-F238E27FC236}">
                <a16:creationId xmlns:a16="http://schemas.microsoft.com/office/drawing/2014/main" id="{41912B32-A0B9-E502-375A-AC2FA85032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K"/>
          </a:p>
        </p:txBody>
      </p:sp>
      <p:sp>
        <p:nvSpPr>
          <p:cNvPr id="4" name="Text Placeholder 3">
            <a:extLst>
              <a:ext uri="{FF2B5EF4-FFF2-40B4-BE49-F238E27FC236}">
                <a16:creationId xmlns:a16="http://schemas.microsoft.com/office/drawing/2014/main" id="{720E2C45-EF13-92CF-97E4-84C4193B84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6CC74D9-B591-A498-4AB3-7FF15FCBFC26}"/>
              </a:ext>
            </a:extLst>
          </p:cNvPr>
          <p:cNvSpPr>
            <a:spLocks noGrp="1"/>
          </p:cNvSpPr>
          <p:nvPr>
            <p:ph type="dt" sz="half" idx="10"/>
          </p:nvPr>
        </p:nvSpPr>
        <p:spPr/>
        <p:txBody>
          <a:bodyPr/>
          <a:lstStyle/>
          <a:p>
            <a:fld id="{28E22870-E776-5D49-BEEC-0B785764B3AA}" type="datetime1">
              <a:rPr lang="en-US" smtClean="0"/>
              <a:t>4/3/2023</a:t>
            </a:fld>
            <a:endParaRPr lang="en-LK"/>
          </a:p>
        </p:txBody>
      </p:sp>
      <p:sp>
        <p:nvSpPr>
          <p:cNvPr id="6" name="Footer Placeholder 5">
            <a:extLst>
              <a:ext uri="{FF2B5EF4-FFF2-40B4-BE49-F238E27FC236}">
                <a16:creationId xmlns:a16="http://schemas.microsoft.com/office/drawing/2014/main" id="{CFBA38E9-07B0-548D-B188-982950E59581}"/>
              </a:ext>
            </a:extLst>
          </p:cNvPr>
          <p:cNvSpPr>
            <a:spLocks noGrp="1"/>
          </p:cNvSpPr>
          <p:nvPr>
            <p:ph type="ftr" sz="quarter" idx="11"/>
          </p:nvPr>
        </p:nvSpPr>
        <p:spPr/>
        <p:txBody>
          <a:bodyPr/>
          <a:lstStyle/>
          <a:p>
            <a:endParaRPr lang="en-LK"/>
          </a:p>
        </p:txBody>
      </p:sp>
      <p:sp>
        <p:nvSpPr>
          <p:cNvPr id="7" name="Slide Number Placeholder 6">
            <a:extLst>
              <a:ext uri="{FF2B5EF4-FFF2-40B4-BE49-F238E27FC236}">
                <a16:creationId xmlns:a16="http://schemas.microsoft.com/office/drawing/2014/main" id="{36793EAF-CAA5-AFA0-FDBE-D09F33F9F68A}"/>
              </a:ext>
            </a:extLst>
          </p:cNvPr>
          <p:cNvSpPr>
            <a:spLocks noGrp="1"/>
          </p:cNvSpPr>
          <p:nvPr>
            <p:ph type="sldNum" sz="quarter" idx="12"/>
          </p:nvPr>
        </p:nvSpPr>
        <p:spPr/>
        <p:txBody>
          <a:bodyPr/>
          <a:lstStyle/>
          <a:p>
            <a:fld id="{C541420A-FA35-6346-9FEF-D4BEF8FB3635}" type="slidenum">
              <a:rPr lang="en-LK" smtClean="0"/>
              <a:t>‹#›</a:t>
            </a:fld>
            <a:endParaRPr lang="en-LK"/>
          </a:p>
        </p:txBody>
      </p:sp>
    </p:spTree>
    <p:extLst>
      <p:ext uri="{BB962C8B-B14F-4D97-AF65-F5344CB8AC3E}">
        <p14:creationId xmlns:p14="http://schemas.microsoft.com/office/powerpoint/2010/main" val="2507398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676443-9FE3-2899-7C91-4AD8EF01B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K"/>
          </a:p>
        </p:txBody>
      </p:sp>
      <p:sp>
        <p:nvSpPr>
          <p:cNvPr id="3" name="Text Placeholder 2">
            <a:extLst>
              <a:ext uri="{FF2B5EF4-FFF2-40B4-BE49-F238E27FC236}">
                <a16:creationId xmlns:a16="http://schemas.microsoft.com/office/drawing/2014/main" id="{A154CF40-50D0-2FD6-FEC9-5862517998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4" name="Date Placeholder 3">
            <a:extLst>
              <a:ext uri="{FF2B5EF4-FFF2-40B4-BE49-F238E27FC236}">
                <a16:creationId xmlns:a16="http://schemas.microsoft.com/office/drawing/2014/main" id="{D35C9670-8C64-D29B-6403-89D3F845C8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1417F1-6A02-604E-B931-0D8F6DFA6C89}" type="datetime1">
              <a:rPr lang="en-US" smtClean="0"/>
              <a:t>4/3/2023</a:t>
            </a:fld>
            <a:endParaRPr lang="en-LK"/>
          </a:p>
        </p:txBody>
      </p:sp>
      <p:sp>
        <p:nvSpPr>
          <p:cNvPr id="5" name="Footer Placeholder 4">
            <a:extLst>
              <a:ext uri="{FF2B5EF4-FFF2-40B4-BE49-F238E27FC236}">
                <a16:creationId xmlns:a16="http://schemas.microsoft.com/office/drawing/2014/main" id="{406C4423-C8EB-8AE8-79E7-95171ACEB8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K"/>
          </a:p>
        </p:txBody>
      </p:sp>
      <p:sp>
        <p:nvSpPr>
          <p:cNvPr id="6" name="Slide Number Placeholder 5">
            <a:extLst>
              <a:ext uri="{FF2B5EF4-FFF2-40B4-BE49-F238E27FC236}">
                <a16:creationId xmlns:a16="http://schemas.microsoft.com/office/drawing/2014/main" id="{E40F1C3B-36F6-5597-53BE-F747F13D7A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41420A-FA35-6346-9FEF-D4BEF8FB3635}" type="slidenum">
              <a:rPr lang="en-LK" smtClean="0"/>
              <a:t>‹#›</a:t>
            </a:fld>
            <a:endParaRPr lang="en-LK"/>
          </a:p>
        </p:txBody>
      </p:sp>
    </p:spTree>
    <p:extLst>
      <p:ext uri="{BB962C8B-B14F-4D97-AF65-F5344CB8AC3E}">
        <p14:creationId xmlns:p14="http://schemas.microsoft.com/office/powerpoint/2010/main" val="365798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pn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png"/><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0.jpeg"/><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microsoft.com/office/2007/relationships/hdphoto" Target="../media/hdphoto5.wdp"/><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researchrepository.wvu.edu/etd/11382"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jpg"/><Relationship Id="rId4" Type="http://schemas.openxmlformats.org/officeDocument/2006/relationships/image" Target="../media/image5.jpeg"/><Relationship Id="rId9"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6.sv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3" Type="http://schemas.microsoft.com/office/2007/relationships/hdphoto" Target="../media/hdphoto8.wdp"/><Relationship Id="rId7" Type="http://schemas.openxmlformats.org/officeDocument/2006/relationships/image" Target="../media/image56.png"/><Relationship Id="rId12"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doi.org/10.1371/journal.pone.0252754" TargetMode="External"/><Relationship Id="rId4" Type="http://schemas.openxmlformats.org/officeDocument/2006/relationships/hyperlink" Target="https://doi.org/10.3390/app9204284"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6.sv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image" Target="../media/image67.sv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76.png"/><Relationship Id="rId3" Type="http://schemas.openxmlformats.org/officeDocument/2006/relationships/image" Target="../media/image61.jpeg"/><Relationship Id="rId7" Type="http://schemas.openxmlformats.org/officeDocument/2006/relationships/image" Target="../media/image72.png"/><Relationship Id="rId12"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4.png"/><Relationship Id="rId5" Type="http://schemas.openxmlformats.org/officeDocument/2006/relationships/image" Target="../media/image70.png"/><Relationship Id="rId10" Type="http://schemas.openxmlformats.org/officeDocument/2006/relationships/image" Target="../media/image39.png"/><Relationship Id="rId4" Type="http://schemas.openxmlformats.org/officeDocument/2006/relationships/image" Target="../media/image69.png"/><Relationship Id="rId9" Type="http://schemas.openxmlformats.org/officeDocument/2006/relationships/image" Target="../media/image73.png"/><Relationship Id="rId1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jpeg"/><Relationship Id="rId7" Type="http://schemas.openxmlformats.org/officeDocument/2006/relationships/image" Target="../media/image8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78.jpe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78.jpeg"/><Relationship Id="rId7"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3.png"/></Relationships>
</file>

<file path=ppt/slides/_rels/slide5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8.jpeg"/><Relationship Id="rId7" Type="http://schemas.openxmlformats.org/officeDocument/2006/relationships/image" Target="../media/image9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3" Type="http://schemas.openxmlformats.org/officeDocument/2006/relationships/image" Target="../media/image78.jpeg"/><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6.svg"/><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3.pn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6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9.wdp"/><Relationship Id="rId7" Type="http://schemas.openxmlformats.org/officeDocument/2006/relationships/diagramColors" Target="../diagrams/colors1.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10.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wearing headphones and sitting at a computer&#10;&#10;Description automatically generated with low confidence">
            <a:extLst>
              <a:ext uri="{FF2B5EF4-FFF2-40B4-BE49-F238E27FC236}">
                <a16:creationId xmlns:a16="http://schemas.microsoft.com/office/drawing/2014/main" id="{4CF9F8B5-01B1-9C67-2CF6-6679B31C24EC}"/>
              </a:ext>
            </a:extLst>
          </p:cNvPr>
          <p:cNvPicPr>
            <a:picLocks noChangeAspect="1"/>
          </p:cNvPicPr>
          <p:nvPr/>
        </p:nvPicPr>
        <p:blipFill rotWithShape="1">
          <a:blip r:embed="rId2">
            <a:alphaModFix amt="40000"/>
          </a:blip>
          <a:srcRect l="11485" r="6266" b="-1"/>
          <a:stretch/>
        </p:blipFill>
        <p:spPr>
          <a:xfrm>
            <a:off x="-486608" y="-4916"/>
            <a:ext cx="8450317" cy="6857990"/>
          </a:xfrm>
          <a:prstGeom prst="rect">
            <a:avLst/>
          </a:prstGeom>
        </p:spPr>
      </p:pic>
      <p:sp>
        <p:nvSpPr>
          <p:cNvPr id="2" name="Title 1">
            <a:extLst>
              <a:ext uri="{FF2B5EF4-FFF2-40B4-BE49-F238E27FC236}">
                <a16:creationId xmlns:a16="http://schemas.microsoft.com/office/drawing/2014/main" id="{B8E70726-42B6-44C4-498C-F7E07005BE50}"/>
              </a:ext>
            </a:extLst>
          </p:cNvPr>
          <p:cNvSpPr>
            <a:spLocks noGrp="1"/>
          </p:cNvSpPr>
          <p:nvPr>
            <p:ph type="ctrTitle"/>
          </p:nvPr>
        </p:nvSpPr>
        <p:spPr>
          <a:xfrm>
            <a:off x="377997" y="1041208"/>
            <a:ext cx="6140790" cy="3617778"/>
          </a:xfrm>
        </p:spPr>
        <p:txBody>
          <a:bodyPr>
            <a:normAutofit/>
          </a:bodyPr>
          <a:lstStyle/>
          <a:p>
            <a:pPr algn="l"/>
            <a:r>
              <a:rPr lang="en-GB" sz="4400" b="1" dirty="0">
                <a:solidFill>
                  <a:srgbClr val="FFFFFF"/>
                </a:solidFill>
              </a:rPr>
              <a:t>STRESS MONITORING AND RELIVING APPLICATION FOR </a:t>
            </a:r>
            <a:r>
              <a:rPr lang="en-GB" sz="4400" b="1" dirty="0">
                <a:solidFill>
                  <a:schemeClr val="accent2"/>
                </a:solidFill>
              </a:rPr>
              <a:t>IT PROFESSIONALS</a:t>
            </a:r>
            <a:endParaRPr lang="en-LK" sz="4400" b="1" dirty="0">
              <a:solidFill>
                <a:schemeClr val="accent2"/>
              </a:solidFill>
            </a:endParaRPr>
          </a:p>
        </p:txBody>
      </p:sp>
      <p:sp>
        <p:nvSpPr>
          <p:cNvPr id="3" name="Subtitle 2">
            <a:extLst>
              <a:ext uri="{FF2B5EF4-FFF2-40B4-BE49-F238E27FC236}">
                <a16:creationId xmlns:a16="http://schemas.microsoft.com/office/drawing/2014/main" id="{00B356A7-1DA5-9CAB-EA08-247AD08E03C9}"/>
              </a:ext>
            </a:extLst>
          </p:cNvPr>
          <p:cNvSpPr>
            <a:spLocks noGrp="1"/>
          </p:cNvSpPr>
          <p:nvPr>
            <p:ph type="subTitle" idx="1"/>
          </p:nvPr>
        </p:nvSpPr>
        <p:spPr>
          <a:xfrm>
            <a:off x="377997" y="5159697"/>
            <a:ext cx="4620584" cy="775494"/>
          </a:xfrm>
        </p:spPr>
        <p:txBody>
          <a:bodyPr>
            <a:normAutofit/>
          </a:bodyPr>
          <a:lstStyle/>
          <a:p>
            <a:pPr algn="l"/>
            <a:r>
              <a:rPr lang="en-LK" b="1" dirty="0">
                <a:solidFill>
                  <a:srgbClr val="FFFFFF"/>
                </a:solidFill>
              </a:rPr>
              <a:t>TMP_2023_139</a:t>
            </a:r>
          </a:p>
        </p:txBody>
      </p:sp>
      <p:pic>
        <p:nvPicPr>
          <p:cNvPr id="5" name="Picture 4" descr="A person with her head in her hands looking at a computer&#10;&#10;Description automatically generated with low confidence">
            <a:extLst>
              <a:ext uri="{FF2B5EF4-FFF2-40B4-BE49-F238E27FC236}">
                <a16:creationId xmlns:a16="http://schemas.microsoft.com/office/drawing/2014/main" id="{20132292-EE3E-269D-9364-066A26DF9A73}"/>
              </a:ext>
            </a:extLst>
          </p:cNvPr>
          <p:cNvPicPr>
            <a:picLocks noChangeAspect="1"/>
          </p:cNvPicPr>
          <p:nvPr/>
        </p:nvPicPr>
        <p:blipFill rotWithShape="1">
          <a:blip r:embed="rId3"/>
          <a:srcRect l="24732" r="17230" b="-2"/>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Slide Number Placeholder 3">
            <a:extLst>
              <a:ext uri="{FF2B5EF4-FFF2-40B4-BE49-F238E27FC236}">
                <a16:creationId xmlns:a16="http://schemas.microsoft.com/office/drawing/2014/main" id="{FDD85999-DC2B-8D7C-8194-7A8E40C97382}"/>
              </a:ext>
            </a:extLst>
          </p:cNvPr>
          <p:cNvSpPr>
            <a:spLocks noGrp="1"/>
          </p:cNvSpPr>
          <p:nvPr>
            <p:ph type="sldNum" sz="quarter" idx="12"/>
          </p:nvPr>
        </p:nvSpPr>
        <p:spPr/>
        <p:txBody>
          <a:bodyPr/>
          <a:lstStyle/>
          <a:p>
            <a:fld id="{C541420A-FA35-6346-9FEF-D4BEF8FB3635}" type="slidenum">
              <a:rPr lang="en-LK" smtClean="0"/>
              <a:t>1</a:t>
            </a:fld>
            <a:endParaRPr lang="en-LK"/>
          </a:p>
        </p:txBody>
      </p:sp>
      <p:pic>
        <p:nvPicPr>
          <p:cNvPr id="8" name="Picture 7">
            <a:extLst>
              <a:ext uri="{FF2B5EF4-FFF2-40B4-BE49-F238E27FC236}">
                <a16:creationId xmlns:a16="http://schemas.microsoft.com/office/drawing/2014/main" id="{A31EC51E-8EDC-1C31-3DC5-03C38A406827}"/>
              </a:ext>
            </a:extLst>
          </p:cNvPr>
          <p:cNvPicPr>
            <a:picLocks noChangeAspect="1"/>
          </p:cNvPicPr>
          <p:nvPr/>
        </p:nvPicPr>
        <p:blipFill>
          <a:blip r:embed="rId4"/>
          <a:stretch>
            <a:fillRect/>
          </a:stretch>
        </p:blipFill>
        <p:spPr>
          <a:xfrm>
            <a:off x="-340" y="6509642"/>
            <a:ext cx="2000753" cy="351196"/>
          </a:xfrm>
          <a:prstGeom prst="rect">
            <a:avLst/>
          </a:prstGeom>
        </p:spPr>
      </p:pic>
    </p:spTree>
    <p:extLst>
      <p:ext uri="{BB962C8B-B14F-4D97-AF65-F5344CB8AC3E}">
        <p14:creationId xmlns:p14="http://schemas.microsoft.com/office/powerpoint/2010/main" val="736101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1EBC01-E339-9728-D497-78E7863211E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Lst>
          </a:blip>
          <a:srcRect l="44" r="44"/>
          <a:stretch/>
        </p:blipFill>
        <p:spPr>
          <a:xfrm>
            <a:off x="2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RESEARCH GAP</a:t>
            </a:r>
          </a:p>
        </p:txBody>
      </p:sp>
      <p:sp>
        <p:nvSpPr>
          <p:cNvPr id="4" name="Slide Number Placeholder 3">
            <a:extLst>
              <a:ext uri="{FF2B5EF4-FFF2-40B4-BE49-F238E27FC236}">
                <a16:creationId xmlns:a16="http://schemas.microsoft.com/office/drawing/2014/main" id="{D009A68E-A3E3-38B5-4900-10AED8BA4229}"/>
              </a:ext>
            </a:extLst>
          </p:cNvPr>
          <p:cNvSpPr>
            <a:spLocks noGrp="1"/>
          </p:cNvSpPr>
          <p:nvPr>
            <p:ph type="sldNum" sz="quarter" idx="12"/>
          </p:nvPr>
        </p:nvSpPr>
        <p:spPr/>
        <p:txBody>
          <a:bodyPr/>
          <a:lstStyle/>
          <a:p>
            <a:fld id="{C541420A-FA35-6346-9FEF-D4BEF8FB3635}" type="slidenum">
              <a:rPr lang="en-LK" smtClean="0"/>
              <a:t>10</a:t>
            </a:fld>
            <a:endParaRPr lang="en-LK"/>
          </a:p>
        </p:txBody>
      </p:sp>
      <p:grpSp>
        <p:nvGrpSpPr>
          <p:cNvPr id="7" name="Group 6">
            <a:extLst>
              <a:ext uri="{FF2B5EF4-FFF2-40B4-BE49-F238E27FC236}">
                <a16:creationId xmlns:a16="http://schemas.microsoft.com/office/drawing/2014/main" id="{6723DEDD-BA51-A586-03CE-4159BCECD8B0}"/>
              </a:ext>
            </a:extLst>
          </p:cNvPr>
          <p:cNvGrpSpPr/>
          <p:nvPr/>
        </p:nvGrpSpPr>
        <p:grpSpPr>
          <a:xfrm>
            <a:off x="21" y="6489780"/>
            <a:ext cx="12191979" cy="383423"/>
            <a:chOff x="-3029" y="-1317"/>
            <a:chExt cx="12191979" cy="383423"/>
          </a:xfrm>
        </p:grpSpPr>
        <p:sp>
          <p:nvSpPr>
            <p:cNvPr id="8" name="Rectangle 7">
              <a:extLst>
                <a:ext uri="{FF2B5EF4-FFF2-40B4-BE49-F238E27FC236}">
                  <a16:creationId xmlns:a16="http://schemas.microsoft.com/office/drawing/2014/main" id="{D14F4EE0-50B4-AC8E-905A-509B08A6C5F9}"/>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IT20037888</a:t>
              </a:r>
              <a:r>
                <a:rPr lang="en-US" sz="1800" dirty="0">
                  <a:solidFill>
                    <a:schemeClr val="bg1"/>
                  </a:solidFill>
                </a:rPr>
                <a:t>   |   RANASINGHE J.D. |   </a:t>
              </a:r>
              <a:r>
                <a:rPr lang="en-US" dirty="0">
                  <a:solidFill>
                    <a:schemeClr val="bg1"/>
                  </a:solidFill>
                </a:rPr>
                <a:t>TMP_2023_139</a:t>
              </a:r>
              <a:endParaRPr lang="en-US" sz="1800" b="0" dirty="0">
                <a:solidFill>
                  <a:schemeClr val="bg1"/>
                </a:solidFill>
              </a:endParaRPr>
            </a:p>
          </p:txBody>
        </p:sp>
        <p:pic>
          <p:nvPicPr>
            <p:cNvPr id="9" name="Picture 8">
              <a:extLst>
                <a:ext uri="{FF2B5EF4-FFF2-40B4-BE49-F238E27FC236}">
                  <a16:creationId xmlns:a16="http://schemas.microsoft.com/office/drawing/2014/main" id="{2913ABF8-40B8-73D8-9B53-40F5F7A3517C}"/>
                </a:ext>
              </a:extLst>
            </p:cNvPr>
            <p:cNvPicPr>
              <a:picLocks noChangeAspect="1"/>
            </p:cNvPicPr>
            <p:nvPr/>
          </p:nvPicPr>
          <p:blipFill>
            <a:blip r:embed="rId5"/>
            <a:stretch>
              <a:fillRect/>
            </a:stretch>
          </p:blipFill>
          <p:spPr>
            <a:xfrm>
              <a:off x="1" y="-1317"/>
              <a:ext cx="2000753" cy="351196"/>
            </a:xfrm>
            <a:prstGeom prst="rect">
              <a:avLst/>
            </a:prstGeom>
          </p:spPr>
        </p:pic>
      </p:grpSp>
      <p:sp>
        <p:nvSpPr>
          <p:cNvPr id="12" name="TextBox 11">
            <a:extLst>
              <a:ext uri="{FF2B5EF4-FFF2-40B4-BE49-F238E27FC236}">
                <a16:creationId xmlns:a16="http://schemas.microsoft.com/office/drawing/2014/main" id="{82029F3D-5032-6096-6C05-A82DAC0F955D}"/>
              </a:ext>
            </a:extLst>
          </p:cNvPr>
          <p:cNvSpPr txBox="1"/>
          <p:nvPr/>
        </p:nvSpPr>
        <p:spPr>
          <a:xfrm>
            <a:off x="766916" y="1640790"/>
            <a:ext cx="9866671" cy="1410643"/>
          </a:xfrm>
          <a:prstGeom prst="rect">
            <a:avLst/>
          </a:prstGeom>
          <a:noFill/>
        </p:spPr>
        <p:txBody>
          <a:bodyPr wrap="square">
            <a:spAutoFit/>
          </a:bodyPr>
          <a:lstStyle/>
          <a:p>
            <a:pPr marR="0" lvl="0" algn="just">
              <a:lnSpc>
                <a:spcPct val="150000"/>
              </a:lnSpc>
              <a:spcBef>
                <a:spcPts val="0"/>
              </a:spcBef>
              <a:spcAft>
                <a:spcPts val="800"/>
              </a:spcAft>
            </a:pPr>
            <a:r>
              <a:rPr lang="en-US" sz="2600" b="1" dirty="0">
                <a:solidFill>
                  <a:srgbClr val="FFFFFF"/>
                </a:solidFill>
                <a:effectLst/>
                <a:ea typeface="Calibri" panose="020F0502020204030204" pitchFamily="34" charset="0"/>
                <a:cs typeface="Times New Roman" panose="02020603050405020304" pitchFamily="18" charset="0"/>
              </a:rPr>
              <a:t>When discussing about the research gap in relation to this component,</a:t>
            </a:r>
          </a:p>
          <a:p>
            <a:pPr marL="914400" lvl="1" indent="-457200" algn="just">
              <a:spcAft>
                <a:spcPts val="800"/>
              </a:spcAft>
              <a:buFont typeface="Arial" panose="020B0604020202020204" pitchFamily="34" charset="0"/>
              <a:buChar char="•"/>
            </a:pPr>
            <a:r>
              <a:rPr lang="en-US" sz="2000" b="1" dirty="0">
                <a:solidFill>
                  <a:srgbClr val="FFFFFF"/>
                </a:solidFill>
                <a:ea typeface="Calibri" panose="020F0502020204030204" pitchFamily="34" charset="0"/>
                <a:cs typeface="Times New Roman" panose="02020603050405020304" pitchFamily="18" charset="0"/>
              </a:rPr>
              <a:t>In paper [1] they have used computer vision technologies where facial landmarks are incorporated for feature extraction, to detect the specific facial expressions. </a:t>
            </a:r>
            <a:endParaRPr lang="en-US" sz="2000" b="1" dirty="0">
              <a:solidFill>
                <a:srgbClr val="FFFFFF"/>
              </a:solidFill>
              <a:effectLst/>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14351647-5C2F-7AB4-EAD6-710E0294E170}"/>
              </a:ext>
            </a:extLst>
          </p:cNvPr>
          <p:cNvPicPr>
            <a:picLocks noChangeAspect="1"/>
          </p:cNvPicPr>
          <p:nvPr/>
        </p:nvPicPr>
        <p:blipFill>
          <a:blip r:embed="rId6"/>
          <a:stretch>
            <a:fillRect/>
          </a:stretch>
        </p:blipFill>
        <p:spPr>
          <a:xfrm>
            <a:off x="766916" y="3411316"/>
            <a:ext cx="4114161" cy="2254992"/>
          </a:xfrm>
          <a:prstGeom prst="rect">
            <a:avLst/>
          </a:prstGeom>
        </p:spPr>
      </p:pic>
      <p:pic>
        <p:nvPicPr>
          <p:cNvPr id="16" name="Picture 15">
            <a:extLst>
              <a:ext uri="{FF2B5EF4-FFF2-40B4-BE49-F238E27FC236}">
                <a16:creationId xmlns:a16="http://schemas.microsoft.com/office/drawing/2014/main" id="{23F50DD1-5FCC-4C80-3FD5-BADC30CD9A8B}"/>
              </a:ext>
            </a:extLst>
          </p:cNvPr>
          <p:cNvPicPr>
            <a:picLocks noChangeAspect="1"/>
          </p:cNvPicPr>
          <p:nvPr/>
        </p:nvPicPr>
        <p:blipFill>
          <a:blip r:embed="rId7"/>
          <a:stretch>
            <a:fillRect/>
          </a:stretch>
        </p:blipFill>
        <p:spPr>
          <a:xfrm>
            <a:off x="6329078" y="3429000"/>
            <a:ext cx="4563043" cy="2254992"/>
          </a:xfrm>
          <a:prstGeom prst="rect">
            <a:avLst/>
          </a:prstGeom>
        </p:spPr>
      </p:pic>
    </p:spTree>
    <p:extLst>
      <p:ext uri="{BB962C8B-B14F-4D97-AF65-F5344CB8AC3E}">
        <p14:creationId xmlns:p14="http://schemas.microsoft.com/office/powerpoint/2010/main" val="225003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1EBC01-E339-9728-D497-78E7863211E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Lst>
          </a:blip>
          <a:srcRect l="44" r="44"/>
          <a:stretch/>
        </p:blipFill>
        <p:spPr>
          <a:xfrm>
            <a:off x="2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RESEARCH GAP</a:t>
            </a:r>
          </a:p>
        </p:txBody>
      </p:sp>
      <p:sp>
        <p:nvSpPr>
          <p:cNvPr id="4" name="Slide Number Placeholder 3">
            <a:extLst>
              <a:ext uri="{FF2B5EF4-FFF2-40B4-BE49-F238E27FC236}">
                <a16:creationId xmlns:a16="http://schemas.microsoft.com/office/drawing/2014/main" id="{D009A68E-A3E3-38B5-4900-10AED8BA4229}"/>
              </a:ext>
            </a:extLst>
          </p:cNvPr>
          <p:cNvSpPr>
            <a:spLocks noGrp="1"/>
          </p:cNvSpPr>
          <p:nvPr>
            <p:ph type="sldNum" sz="quarter" idx="12"/>
          </p:nvPr>
        </p:nvSpPr>
        <p:spPr/>
        <p:txBody>
          <a:bodyPr/>
          <a:lstStyle/>
          <a:p>
            <a:fld id="{C541420A-FA35-6346-9FEF-D4BEF8FB3635}" type="slidenum">
              <a:rPr lang="en-LK" smtClean="0"/>
              <a:t>11</a:t>
            </a:fld>
            <a:endParaRPr lang="en-LK"/>
          </a:p>
        </p:txBody>
      </p:sp>
      <p:grpSp>
        <p:nvGrpSpPr>
          <p:cNvPr id="7" name="Group 6">
            <a:extLst>
              <a:ext uri="{FF2B5EF4-FFF2-40B4-BE49-F238E27FC236}">
                <a16:creationId xmlns:a16="http://schemas.microsoft.com/office/drawing/2014/main" id="{6723DEDD-BA51-A586-03CE-4159BCECD8B0}"/>
              </a:ext>
            </a:extLst>
          </p:cNvPr>
          <p:cNvGrpSpPr/>
          <p:nvPr/>
        </p:nvGrpSpPr>
        <p:grpSpPr>
          <a:xfrm>
            <a:off x="21" y="6489780"/>
            <a:ext cx="12191979" cy="383423"/>
            <a:chOff x="-3029" y="-1317"/>
            <a:chExt cx="12191979" cy="383423"/>
          </a:xfrm>
        </p:grpSpPr>
        <p:sp>
          <p:nvSpPr>
            <p:cNvPr id="8" name="Rectangle 7">
              <a:extLst>
                <a:ext uri="{FF2B5EF4-FFF2-40B4-BE49-F238E27FC236}">
                  <a16:creationId xmlns:a16="http://schemas.microsoft.com/office/drawing/2014/main" id="{D14F4EE0-50B4-AC8E-905A-509B08A6C5F9}"/>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IT20037888</a:t>
              </a:r>
              <a:r>
                <a:rPr lang="en-US" sz="1800" dirty="0">
                  <a:solidFill>
                    <a:schemeClr val="bg1"/>
                  </a:solidFill>
                </a:rPr>
                <a:t>   |   RANASINGHE J.D. |   </a:t>
              </a:r>
              <a:r>
                <a:rPr lang="en-US" dirty="0">
                  <a:solidFill>
                    <a:schemeClr val="bg1"/>
                  </a:solidFill>
                </a:rPr>
                <a:t>TMP_2023_139</a:t>
              </a:r>
              <a:endParaRPr lang="en-US" sz="1800" b="0" dirty="0">
                <a:solidFill>
                  <a:schemeClr val="bg1"/>
                </a:solidFill>
              </a:endParaRPr>
            </a:p>
          </p:txBody>
        </p:sp>
        <p:pic>
          <p:nvPicPr>
            <p:cNvPr id="9" name="Picture 8">
              <a:extLst>
                <a:ext uri="{FF2B5EF4-FFF2-40B4-BE49-F238E27FC236}">
                  <a16:creationId xmlns:a16="http://schemas.microsoft.com/office/drawing/2014/main" id="{2913ABF8-40B8-73D8-9B53-40F5F7A3517C}"/>
                </a:ext>
              </a:extLst>
            </p:cNvPr>
            <p:cNvPicPr>
              <a:picLocks noChangeAspect="1"/>
            </p:cNvPicPr>
            <p:nvPr/>
          </p:nvPicPr>
          <p:blipFill>
            <a:blip r:embed="rId5"/>
            <a:stretch>
              <a:fillRect/>
            </a:stretch>
          </p:blipFill>
          <p:spPr>
            <a:xfrm>
              <a:off x="1" y="-1317"/>
              <a:ext cx="2000753" cy="351196"/>
            </a:xfrm>
            <a:prstGeom prst="rect">
              <a:avLst/>
            </a:prstGeom>
          </p:spPr>
        </p:pic>
      </p:grpSp>
      <p:sp>
        <p:nvSpPr>
          <p:cNvPr id="12" name="TextBox 11">
            <a:extLst>
              <a:ext uri="{FF2B5EF4-FFF2-40B4-BE49-F238E27FC236}">
                <a16:creationId xmlns:a16="http://schemas.microsoft.com/office/drawing/2014/main" id="{82029F3D-5032-6096-6C05-A82DAC0F955D}"/>
              </a:ext>
            </a:extLst>
          </p:cNvPr>
          <p:cNvSpPr txBox="1"/>
          <p:nvPr/>
        </p:nvSpPr>
        <p:spPr>
          <a:xfrm>
            <a:off x="766916" y="1640790"/>
            <a:ext cx="9866671" cy="1410643"/>
          </a:xfrm>
          <a:prstGeom prst="rect">
            <a:avLst/>
          </a:prstGeom>
          <a:noFill/>
        </p:spPr>
        <p:txBody>
          <a:bodyPr wrap="square">
            <a:spAutoFit/>
          </a:bodyPr>
          <a:lstStyle/>
          <a:p>
            <a:pPr marR="0" lvl="0" algn="just">
              <a:lnSpc>
                <a:spcPct val="150000"/>
              </a:lnSpc>
              <a:spcBef>
                <a:spcPts val="0"/>
              </a:spcBef>
              <a:spcAft>
                <a:spcPts val="800"/>
              </a:spcAft>
            </a:pPr>
            <a:r>
              <a:rPr lang="en-US" sz="2600" b="1" dirty="0">
                <a:solidFill>
                  <a:srgbClr val="FFFFFF"/>
                </a:solidFill>
                <a:effectLst/>
                <a:ea typeface="Calibri" panose="020F0502020204030204" pitchFamily="34" charset="0"/>
                <a:cs typeface="Times New Roman" panose="02020603050405020304" pitchFamily="18" charset="0"/>
              </a:rPr>
              <a:t>When discussing about the research gap in relation to this component,</a:t>
            </a:r>
          </a:p>
          <a:p>
            <a:pPr marL="914400" lvl="1" indent="-457200" algn="just">
              <a:spcAft>
                <a:spcPts val="800"/>
              </a:spcAft>
              <a:buFont typeface="Arial" panose="020B0604020202020204" pitchFamily="34" charset="0"/>
              <a:buChar char="•"/>
            </a:pPr>
            <a:r>
              <a:rPr lang="en-US" sz="2000" b="1" dirty="0">
                <a:solidFill>
                  <a:srgbClr val="FFFFFF"/>
                </a:solidFill>
                <a:ea typeface="Calibri" panose="020F0502020204030204" pitchFamily="34" charset="0"/>
                <a:cs typeface="Times New Roman" panose="02020603050405020304" pitchFamily="18" charset="0"/>
              </a:rPr>
              <a:t>In paper [2], they have used CNN models as a deep learning algorithm to classify the facial expressions to seven different classes. </a:t>
            </a:r>
            <a:endParaRPr lang="en-US" sz="2000" b="1" dirty="0">
              <a:solidFill>
                <a:srgbClr val="FFFFFF"/>
              </a:solidFill>
              <a:effectLst/>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53A6AA0-449A-9693-91C9-09C13EC78B05}"/>
              </a:ext>
            </a:extLst>
          </p:cNvPr>
          <p:cNvPicPr>
            <a:picLocks noChangeAspect="1"/>
          </p:cNvPicPr>
          <p:nvPr/>
        </p:nvPicPr>
        <p:blipFill>
          <a:blip r:embed="rId6"/>
          <a:stretch>
            <a:fillRect/>
          </a:stretch>
        </p:blipFill>
        <p:spPr>
          <a:xfrm>
            <a:off x="838200" y="3228682"/>
            <a:ext cx="5769077" cy="1177979"/>
          </a:xfrm>
          <a:prstGeom prst="rect">
            <a:avLst/>
          </a:prstGeom>
        </p:spPr>
      </p:pic>
      <p:pic>
        <p:nvPicPr>
          <p:cNvPr id="11" name="Picture 10">
            <a:extLst>
              <a:ext uri="{FF2B5EF4-FFF2-40B4-BE49-F238E27FC236}">
                <a16:creationId xmlns:a16="http://schemas.microsoft.com/office/drawing/2014/main" id="{A0BC4964-134D-D392-457A-7E345692EDC6}"/>
              </a:ext>
            </a:extLst>
          </p:cNvPr>
          <p:cNvPicPr>
            <a:picLocks noChangeAspect="1"/>
          </p:cNvPicPr>
          <p:nvPr/>
        </p:nvPicPr>
        <p:blipFill>
          <a:blip r:embed="rId7"/>
          <a:stretch>
            <a:fillRect/>
          </a:stretch>
        </p:blipFill>
        <p:spPr>
          <a:xfrm>
            <a:off x="4996989" y="4893953"/>
            <a:ext cx="6014985" cy="1177978"/>
          </a:xfrm>
          <a:prstGeom prst="rect">
            <a:avLst/>
          </a:prstGeom>
        </p:spPr>
      </p:pic>
    </p:spTree>
    <p:extLst>
      <p:ext uri="{BB962C8B-B14F-4D97-AF65-F5344CB8AC3E}">
        <p14:creationId xmlns:p14="http://schemas.microsoft.com/office/powerpoint/2010/main" val="2321000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1EBC01-E339-9728-D497-78E7863211E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Lst>
          </a:blip>
          <a:srcRect l="44" r="44"/>
          <a:stretch/>
        </p:blipFill>
        <p:spPr>
          <a:xfrm>
            <a:off x="2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RESEARCH GAP</a:t>
            </a:r>
          </a:p>
        </p:txBody>
      </p:sp>
      <p:sp>
        <p:nvSpPr>
          <p:cNvPr id="4" name="Slide Number Placeholder 3">
            <a:extLst>
              <a:ext uri="{FF2B5EF4-FFF2-40B4-BE49-F238E27FC236}">
                <a16:creationId xmlns:a16="http://schemas.microsoft.com/office/drawing/2014/main" id="{D009A68E-A3E3-38B5-4900-10AED8BA4229}"/>
              </a:ext>
            </a:extLst>
          </p:cNvPr>
          <p:cNvSpPr>
            <a:spLocks noGrp="1"/>
          </p:cNvSpPr>
          <p:nvPr>
            <p:ph type="sldNum" sz="quarter" idx="12"/>
          </p:nvPr>
        </p:nvSpPr>
        <p:spPr/>
        <p:txBody>
          <a:bodyPr/>
          <a:lstStyle/>
          <a:p>
            <a:fld id="{C541420A-FA35-6346-9FEF-D4BEF8FB3635}" type="slidenum">
              <a:rPr lang="en-LK" smtClean="0"/>
              <a:t>12</a:t>
            </a:fld>
            <a:endParaRPr lang="en-LK"/>
          </a:p>
        </p:txBody>
      </p:sp>
      <p:grpSp>
        <p:nvGrpSpPr>
          <p:cNvPr id="7" name="Group 6">
            <a:extLst>
              <a:ext uri="{FF2B5EF4-FFF2-40B4-BE49-F238E27FC236}">
                <a16:creationId xmlns:a16="http://schemas.microsoft.com/office/drawing/2014/main" id="{6723DEDD-BA51-A586-03CE-4159BCECD8B0}"/>
              </a:ext>
            </a:extLst>
          </p:cNvPr>
          <p:cNvGrpSpPr/>
          <p:nvPr/>
        </p:nvGrpSpPr>
        <p:grpSpPr>
          <a:xfrm>
            <a:off x="21" y="6489780"/>
            <a:ext cx="12191979" cy="383423"/>
            <a:chOff x="-3029" y="-1317"/>
            <a:chExt cx="12191979" cy="383423"/>
          </a:xfrm>
        </p:grpSpPr>
        <p:sp>
          <p:nvSpPr>
            <p:cNvPr id="8" name="Rectangle 7">
              <a:extLst>
                <a:ext uri="{FF2B5EF4-FFF2-40B4-BE49-F238E27FC236}">
                  <a16:creationId xmlns:a16="http://schemas.microsoft.com/office/drawing/2014/main" id="{D14F4EE0-50B4-AC8E-905A-509B08A6C5F9}"/>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IT20037888</a:t>
              </a:r>
              <a:r>
                <a:rPr lang="en-US" sz="1800" dirty="0">
                  <a:solidFill>
                    <a:schemeClr val="bg1"/>
                  </a:solidFill>
                </a:rPr>
                <a:t>   |   RANASINGHE J.D. |   </a:t>
              </a:r>
              <a:r>
                <a:rPr lang="en-US" dirty="0">
                  <a:solidFill>
                    <a:schemeClr val="bg1"/>
                  </a:solidFill>
                </a:rPr>
                <a:t>TMP_2023_139</a:t>
              </a:r>
              <a:endParaRPr lang="en-US" sz="1800" b="0" dirty="0">
                <a:solidFill>
                  <a:schemeClr val="bg1"/>
                </a:solidFill>
              </a:endParaRPr>
            </a:p>
          </p:txBody>
        </p:sp>
        <p:pic>
          <p:nvPicPr>
            <p:cNvPr id="9" name="Picture 8">
              <a:extLst>
                <a:ext uri="{FF2B5EF4-FFF2-40B4-BE49-F238E27FC236}">
                  <a16:creationId xmlns:a16="http://schemas.microsoft.com/office/drawing/2014/main" id="{2913ABF8-40B8-73D8-9B53-40F5F7A3517C}"/>
                </a:ext>
              </a:extLst>
            </p:cNvPr>
            <p:cNvPicPr>
              <a:picLocks noChangeAspect="1"/>
            </p:cNvPicPr>
            <p:nvPr/>
          </p:nvPicPr>
          <p:blipFill>
            <a:blip r:embed="rId5"/>
            <a:stretch>
              <a:fillRect/>
            </a:stretch>
          </p:blipFill>
          <p:spPr>
            <a:xfrm>
              <a:off x="1" y="-1317"/>
              <a:ext cx="2000753" cy="351196"/>
            </a:xfrm>
            <a:prstGeom prst="rect">
              <a:avLst/>
            </a:prstGeom>
          </p:spPr>
        </p:pic>
      </p:grpSp>
      <p:sp>
        <p:nvSpPr>
          <p:cNvPr id="12" name="TextBox 11">
            <a:extLst>
              <a:ext uri="{FF2B5EF4-FFF2-40B4-BE49-F238E27FC236}">
                <a16:creationId xmlns:a16="http://schemas.microsoft.com/office/drawing/2014/main" id="{82029F3D-5032-6096-6C05-A82DAC0F955D}"/>
              </a:ext>
            </a:extLst>
          </p:cNvPr>
          <p:cNvSpPr txBox="1"/>
          <p:nvPr/>
        </p:nvSpPr>
        <p:spPr>
          <a:xfrm>
            <a:off x="766916" y="1640790"/>
            <a:ext cx="9866671" cy="1410643"/>
          </a:xfrm>
          <a:prstGeom prst="rect">
            <a:avLst/>
          </a:prstGeom>
          <a:noFill/>
        </p:spPr>
        <p:txBody>
          <a:bodyPr wrap="square">
            <a:spAutoFit/>
          </a:bodyPr>
          <a:lstStyle/>
          <a:p>
            <a:pPr marR="0" lvl="0" algn="just">
              <a:lnSpc>
                <a:spcPct val="150000"/>
              </a:lnSpc>
              <a:spcBef>
                <a:spcPts val="0"/>
              </a:spcBef>
              <a:spcAft>
                <a:spcPts val="800"/>
              </a:spcAft>
            </a:pPr>
            <a:r>
              <a:rPr lang="en-US" sz="2600" b="1" dirty="0">
                <a:solidFill>
                  <a:srgbClr val="FFFFFF"/>
                </a:solidFill>
                <a:effectLst/>
                <a:ea typeface="Calibri" panose="020F0502020204030204" pitchFamily="34" charset="0"/>
                <a:cs typeface="Times New Roman" panose="02020603050405020304" pitchFamily="18" charset="0"/>
              </a:rPr>
              <a:t>When discussing about the research gap in relation to this component,</a:t>
            </a:r>
          </a:p>
          <a:p>
            <a:pPr marL="914400" lvl="1" indent="-457200" algn="just">
              <a:spcAft>
                <a:spcPts val="800"/>
              </a:spcAft>
              <a:buFont typeface="Arial" panose="020B0604020202020204" pitchFamily="34" charset="0"/>
              <a:buChar char="•"/>
            </a:pPr>
            <a:r>
              <a:rPr lang="en-US" sz="2000" b="1" dirty="0">
                <a:solidFill>
                  <a:srgbClr val="FFFFFF"/>
                </a:solidFill>
                <a:ea typeface="Calibri" panose="020F0502020204030204" pitchFamily="34" charset="0"/>
                <a:cs typeface="Times New Roman" panose="02020603050405020304" pitchFamily="18" charset="0"/>
              </a:rPr>
              <a:t>In paper [3], they have used CNN models and feature histograms for feature extraction. Transfer learning has also been applied in this context. </a:t>
            </a:r>
            <a:endParaRPr lang="en-US" sz="2000" b="1" dirty="0">
              <a:solidFill>
                <a:srgbClr val="FFFFFF"/>
              </a:solidFill>
              <a:effectLst/>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B3252618-4AB3-1F72-D3C1-E77550AB6DC2}"/>
              </a:ext>
            </a:extLst>
          </p:cNvPr>
          <p:cNvPicPr>
            <a:picLocks noChangeAspect="1"/>
          </p:cNvPicPr>
          <p:nvPr/>
        </p:nvPicPr>
        <p:blipFill>
          <a:blip r:embed="rId6"/>
          <a:stretch>
            <a:fillRect/>
          </a:stretch>
        </p:blipFill>
        <p:spPr>
          <a:xfrm>
            <a:off x="6922870" y="3429000"/>
            <a:ext cx="3710717" cy="2575261"/>
          </a:xfrm>
          <a:prstGeom prst="rect">
            <a:avLst/>
          </a:prstGeom>
        </p:spPr>
      </p:pic>
      <p:pic>
        <p:nvPicPr>
          <p:cNvPr id="14" name="Picture 13">
            <a:extLst>
              <a:ext uri="{FF2B5EF4-FFF2-40B4-BE49-F238E27FC236}">
                <a16:creationId xmlns:a16="http://schemas.microsoft.com/office/drawing/2014/main" id="{F18BBB60-7AF4-9501-03B3-B5B76640956E}"/>
              </a:ext>
            </a:extLst>
          </p:cNvPr>
          <p:cNvPicPr>
            <a:picLocks noChangeAspect="1"/>
          </p:cNvPicPr>
          <p:nvPr/>
        </p:nvPicPr>
        <p:blipFill>
          <a:blip r:embed="rId7"/>
          <a:stretch>
            <a:fillRect/>
          </a:stretch>
        </p:blipFill>
        <p:spPr>
          <a:xfrm>
            <a:off x="1239400" y="3429000"/>
            <a:ext cx="4254779" cy="2575261"/>
          </a:xfrm>
          <a:prstGeom prst="rect">
            <a:avLst/>
          </a:prstGeom>
        </p:spPr>
      </p:pic>
    </p:spTree>
    <p:extLst>
      <p:ext uri="{BB962C8B-B14F-4D97-AF65-F5344CB8AC3E}">
        <p14:creationId xmlns:p14="http://schemas.microsoft.com/office/powerpoint/2010/main" val="3399791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3352192-E0E0-8FC5-D77A-5DA966B34AE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dirty="0">
                <a:solidFill>
                  <a:srgbClr val="FFFFFF"/>
                </a:solidFill>
                <a:latin typeface="+mj-lt"/>
                <a:ea typeface="+mj-ea"/>
                <a:cs typeface="+mj-cs"/>
              </a:rPr>
              <a:t>RESEARCH GAP</a:t>
            </a:r>
          </a:p>
        </p:txBody>
      </p:sp>
      <p:sp>
        <p:nvSpPr>
          <p:cNvPr id="4" name="Slide Number Placeholder 3">
            <a:extLst>
              <a:ext uri="{FF2B5EF4-FFF2-40B4-BE49-F238E27FC236}">
                <a16:creationId xmlns:a16="http://schemas.microsoft.com/office/drawing/2014/main" id="{F61C4A44-D945-12D8-046D-005A1779507B}"/>
              </a:ext>
            </a:extLst>
          </p:cNvPr>
          <p:cNvSpPr>
            <a:spLocks noGrp="1"/>
          </p:cNvSpPr>
          <p:nvPr>
            <p:ph type="sldNum" sz="quarter" idx="12"/>
          </p:nvPr>
        </p:nvSpPr>
        <p:spPr/>
        <p:txBody>
          <a:bodyPr/>
          <a:lstStyle/>
          <a:p>
            <a:fld id="{C541420A-FA35-6346-9FEF-D4BEF8FB3635}" type="slidenum">
              <a:rPr lang="en-LK" smtClean="0"/>
              <a:t>13</a:t>
            </a:fld>
            <a:endParaRPr lang="en-LK"/>
          </a:p>
        </p:txBody>
      </p:sp>
      <p:graphicFrame>
        <p:nvGraphicFramePr>
          <p:cNvPr id="5" name="Table 4">
            <a:extLst>
              <a:ext uri="{FF2B5EF4-FFF2-40B4-BE49-F238E27FC236}">
                <a16:creationId xmlns:a16="http://schemas.microsoft.com/office/drawing/2014/main" id="{1F3E304A-4185-C82A-1690-9A4DE31F4823}"/>
              </a:ext>
            </a:extLst>
          </p:cNvPr>
          <p:cNvGraphicFramePr>
            <a:graphicFrameLocks noGrp="1"/>
          </p:cNvGraphicFramePr>
          <p:nvPr>
            <p:extLst>
              <p:ext uri="{D42A27DB-BD31-4B8C-83A1-F6EECF244321}">
                <p14:modId xmlns:p14="http://schemas.microsoft.com/office/powerpoint/2010/main" val="3609058768"/>
              </p:ext>
            </p:extLst>
          </p:nvPr>
        </p:nvGraphicFramePr>
        <p:xfrm>
          <a:off x="4252683" y="1026845"/>
          <a:ext cx="7590957" cy="4734150"/>
        </p:xfrm>
        <a:graphic>
          <a:graphicData uri="http://schemas.openxmlformats.org/drawingml/2006/table">
            <a:tbl>
              <a:tblPr firstRow="1" bandRow="1">
                <a:tableStyleId>{5C22544A-7EE6-4342-B048-85BDC9FD1C3A}</a:tableStyleId>
              </a:tblPr>
              <a:tblGrid>
                <a:gridCol w="2173929">
                  <a:extLst>
                    <a:ext uri="{9D8B030D-6E8A-4147-A177-3AD203B41FA5}">
                      <a16:colId xmlns:a16="http://schemas.microsoft.com/office/drawing/2014/main" val="4197081560"/>
                    </a:ext>
                  </a:extLst>
                </a:gridCol>
                <a:gridCol w="1406759">
                  <a:extLst>
                    <a:ext uri="{9D8B030D-6E8A-4147-A177-3AD203B41FA5}">
                      <a16:colId xmlns:a16="http://schemas.microsoft.com/office/drawing/2014/main" val="2967274310"/>
                    </a:ext>
                  </a:extLst>
                </a:gridCol>
                <a:gridCol w="1404295">
                  <a:extLst>
                    <a:ext uri="{9D8B030D-6E8A-4147-A177-3AD203B41FA5}">
                      <a16:colId xmlns:a16="http://schemas.microsoft.com/office/drawing/2014/main" val="2255689034"/>
                    </a:ext>
                  </a:extLst>
                </a:gridCol>
                <a:gridCol w="1395835">
                  <a:extLst>
                    <a:ext uri="{9D8B030D-6E8A-4147-A177-3AD203B41FA5}">
                      <a16:colId xmlns:a16="http://schemas.microsoft.com/office/drawing/2014/main" val="822910310"/>
                    </a:ext>
                  </a:extLst>
                </a:gridCol>
                <a:gridCol w="1210139">
                  <a:extLst>
                    <a:ext uri="{9D8B030D-6E8A-4147-A177-3AD203B41FA5}">
                      <a16:colId xmlns:a16="http://schemas.microsoft.com/office/drawing/2014/main" val="1175399409"/>
                    </a:ext>
                  </a:extLst>
                </a:gridCol>
              </a:tblGrid>
              <a:tr h="537320">
                <a:tc>
                  <a:txBody>
                    <a:bodyPr/>
                    <a:lstStyle/>
                    <a:p>
                      <a:endParaRPr lang="en-US" dirty="0"/>
                    </a:p>
                  </a:txBody>
                  <a:tcPr/>
                </a:tc>
                <a:tc>
                  <a:txBody>
                    <a:bodyPr/>
                    <a:lstStyle/>
                    <a:p>
                      <a:r>
                        <a:rPr lang="en-US" sz="1400" dirty="0"/>
                        <a:t>Research A [1]</a:t>
                      </a:r>
                    </a:p>
                  </a:txBody>
                  <a:tcPr/>
                </a:tc>
                <a:tc>
                  <a:txBody>
                    <a:bodyPr/>
                    <a:lstStyle/>
                    <a:p>
                      <a:r>
                        <a:rPr lang="en-US" sz="1400" dirty="0"/>
                        <a:t>Research B [2]</a:t>
                      </a:r>
                    </a:p>
                  </a:txBody>
                  <a:tcPr/>
                </a:tc>
                <a:tc>
                  <a:txBody>
                    <a:bodyPr/>
                    <a:lstStyle/>
                    <a:p>
                      <a:r>
                        <a:rPr lang="en-US" sz="1400" dirty="0"/>
                        <a:t>Research C [3]</a:t>
                      </a:r>
                    </a:p>
                  </a:txBody>
                  <a:tcPr/>
                </a:tc>
                <a:tc>
                  <a:txBody>
                    <a:bodyPr/>
                    <a:lstStyle/>
                    <a:p>
                      <a:r>
                        <a:rPr lang="en-US" sz="1400" dirty="0"/>
                        <a:t>Proposed Solution</a:t>
                      </a:r>
                    </a:p>
                  </a:txBody>
                  <a:tcPr/>
                </a:tc>
                <a:extLst>
                  <a:ext uri="{0D108BD9-81ED-4DB2-BD59-A6C34878D82A}">
                    <a16:rowId xmlns:a16="http://schemas.microsoft.com/office/drawing/2014/main" val="1185633175"/>
                  </a:ext>
                </a:extLst>
              </a:tr>
              <a:tr h="537320">
                <a:tc>
                  <a:txBody>
                    <a:bodyPr/>
                    <a:lstStyle/>
                    <a:p>
                      <a:pPr marL="0" marR="0" algn="l">
                        <a:lnSpc>
                          <a:spcPct val="107000"/>
                        </a:lnSpc>
                        <a:spcBef>
                          <a:spcPts val="600"/>
                        </a:spcBef>
                        <a:spcAft>
                          <a:spcPts val="300"/>
                        </a:spcAft>
                      </a:pPr>
                      <a:r>
                        <a:rPr lang="en-US" sz="1200" kern="1200" dirty="0">
                          <a:solidFill>
                            <a:srgbClr val="000000"/>
                          </a:solidFill>
                          <a:effectLst/>
                          <a:latin typeface="+mn-lt"/>
                          <a:ea typeface="Calibri" panose="020F0502020204030204" pitchFamily="34" charset="0"/>
                          <a:cs typeface="Times New Roman" panose="02020603050405020304" pitchFamily="18" charset="0"/>
                        </a:rPr>
                        <a:t>Usage of a hierarchical attention mechanism for selective focus</a:t>
                      </a:r>
                    </a:p>
                  </a:txBody>
                  <a:tcPr marL="68580" marR="68580" marT="0" marB="0"/>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77406761"/>
                  </a:ext>
                </a:extLst>
              </a:tr>
              <a:tr h="622335">
                <a:tc>
                  <a:txBody>
                    <a:bodyPr/>
                    <a:lstStyle/>
                    <a:p>
                      <a:pPr marL="0" marR="0" algn="l">
                        <a:lnSpc>
                          <a:spcPct val="107000"/>
                        </a:lnSpc>
                        <a:spcBef>
                          <a:spcPts val="300"/>
                        </a:spcBef>
                        <a:spcAft>
                          <a:spcPts val="300"/>
                        </a:spcAft>
                      </a:pPr>
                      <a:r>
                        <a:rPr lang="en-US" sz="1200" kern="1200" dirty="0">
                          <a:solidFill>
                            <a:srgbClr val="000000"/>
                          </a:solidFill>
                          <a:effectLst/>
                          <a:latin typeface="+mn-lt"/>
                          <a:ea typeface="Calibri" panose="020F0502020204030204" pitchFamily="34" charset="0"/>
                          <a:cs typeface="Times New Roman" panose="02020603050405020304" pitchFamily="18" charset="0"/>
                        </a:rPr>
                        <a:t>Addresses the problem of overfitting</a:t>
                      </a:r>
                    </a:p>
                  </a:txBody>
                  <a:tcPr marL="68580" marR="68580" marT="0" marB="0"/>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760053972"/>
                  </a:ext>
                </a:extLst>
              </a:tr>
              <a:tr h="582109">
                <a:tc>
                  <a:txBody>
                    <a:bodyPr/>
                    <a:lstStyle/>
                    <a:p>
                      <a:pPr marL="0" marR="0" lvl="0" indent="0" algn="l" defTabSz="914400" rtl="0" eaLnBrk="1" fontAlgn="auto" latinLnBrk="0" hangingPunct="1">
                        <a:lnSpc>
                          <a:spcPct val="107000"/>
                        </a:lnSpc>
                        <a:spcBef>
                          <a:spcPts val="300"/>
                        </a:spcBef>
                        <a:spcAft>
                          <a:spcPts val="300"/>
                        </a:spcAft>
                        <a:buClrTx/>
                        <a:buSzTx/>
                        <a:buFontTx/>
                        <a:buNone/>
                        <a:tabLst/>
                        <a:defRPr/>
                      </a:pPr>
                      <a:r>
                        <a:rPr lang="en-US" sz="1200" kern="1200" dirty="0">
                          <a:solidFill>
                            <a:srgbClr val="000000"/>
                          </a:solidFill>
                          <a:effectLst/>
                          <a:latin typeface="+mn-lt"/>
                          <a:ea typeface="Times New Roman" panose="02020603050405020304" pitchFamily="18" charset="0"/>
                          <a:cs typeface="Times New Roman" panose="02020603050405020304" pitchFamily="18" charset="0"/>
                        </a:rPr>
                        <a:t>Not solely focused on facial dynamics</a:t>
                      </a:r>
                      <a:endParaRPr lang="en-US" sz="1200" kern="1200" dirty="0">
                        <a:solidFill>
                          <a:srgbClr val="000000"/>
                        </a:solidFill>
                        <a:effectLst/>
                        <a:latin typeface="+mn-lt"/>
                        <a:ea typeface="Calibri" panose="020F0502020204030204" pitchFamily="34" charset="0"/>
                        <a:cs typeface="Times New Roman" panose="02020603050405020304" pitchFamily="18" charset="0"/>
                      </a:endParaRPr>
                    </a:p>
                    <a:p>
                      <a:pPr marL="0" marR="0" algn="l">
                        <a:lnSpc>
                          <a:spcPct val="107000"/>
                        </a:lnSpc>
                        <a:spcBef>
                          <a:spcPts val="300"/>
                        </a:spcBef>
                        <a:spcAft>
                          <a:spcPts val="300"/>
                        </a:spcAft>
                      </a:pPr>
                      <a:endParaRPr lang="en-US" sz="1200" kern="1200" dirty="0">
                        <a:solidFill>
                          <a:srgbClr val="000000"/>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32734415"/>
                  </a:ext>
                </a:extLst>
              </a:tr>
              <a:tr h="537320">
                <a:tc>
                  <a:txBody>
                    <a:bodyPr/>
                    <a:lstStyle/>
                    <a:p>
                      <a:pPr marL="0" marR="0" lvl="0" indent="0" algn="l" defTabSz="914400" rtl="0" eaLnBrk="1" fontAlgn="auto" latinLnBrk="0" hangingPunct="1">
                        <a:lnSpc>
                          <a:spcPct val="107000"/>
                        </a:lnSpc>
                        <a:spcBef>
                          <a:spcPts val="300"/>
                        </a:spcBef>
                        <a:spcAft>
                          <a:spcPts val="300"/>
                        </a:spcAft>
                        <a:buClrTx/>
                        <a:buSzTx/>
                        <a:buFontTx/>
                        <a:buNone/>
                        <a:tabLst/>
                        <a:defRPr/>
                      </a:pPr>
                      <a:r>
                        <a:rPr lang="en-US" sz="1200" kern="1200" dirty="0">
                          <a:solidFill>
                            <a:srgbClr val="000000"/>
                          </a:solidFill>
                          <a:effectLst/>
                          <a:latin typeface="+mn-lt"/>
                          <a:ea typeface="Times New Roman" panose="02020603050405020304" pitchFamily="18" charset="0"/>
                          <a:cs typeface="Times New Roman" panose="02020603050405020304" pitchFamily="18" charset="0"/>
                        </a:rPr>
                        <a:t>Considers age and gender as factors that contributes to stress </a:t>
                      </a:r>
                      <a:endParaRPr lang="en-US" sz="1200" kern="1200" dirty="0">
                        <a:solidFill>
                          <a:srgbClr val="000000"/>
                        </a:solidFill>
                        <a:effectLst/>
                        <a:latin typeface="+mn-lt"/>
                        <a:ea typeface="Calibri" panose="020F0502020204030204" pitchFamily="34" charset="0"/>
                        <a:cs typeface="Times New Roman" panose="02020603050405020304" pitchFamily="18" charset="0"/>
                      </a:endParaRPr>
                    </a:p>
                    <a:p>
                      <a:pPr marL="0" marR="0" algn="l">
                        <a:lnSpc>
                          <a:spcPct val="107000"/>
                        </a:lnSpc>
                        <a:spcBef>
                          <a:spcPts val="300"/>
                        </a:spcBef>
                        <a:spcAft>
                          <a:spcPts val="300"/>
                        </a:spcAft>
                      </a:pPr>
                      <a:endParaRPr lang="en-US" sz="1200" kern="1200" dirty="0">
                        <a:solidFill>
                          <a:srgbClr val="000000"/>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56930534"/>
                  </a:ext>
                </a:extLst>
              </a:tr>
              <a:tr h="608502">
                <a:tc>
                  <a:txBody>
                    <a:bodyPr/>
                    <a:lstStyle/>
                    <a:p>
                      <a:pPr marL="0" marR="0" algn="l">
                        <a:lnSpc>
                          <a:spcPct val="107000"/>
                        </a:lnSpc>
                        <a:spcBef>
                          <a:spcPts val="300"/>
                        </a:spcBef>
                        <a:spcAft>
                          <a:spcPts val="300"/>
                        </a:spcAft>
                      </a:pPr>
                      <a:r>
                        <a:rPr lang="en-US" sz="1200" kern="1200" dirty="0">
                          <a:solidFill>
                            <a:srgbClr val="000000"/>
                          </a:solidFill>
                          <a:effectLst/>
                          <a:latin typeface="+mn-lt"/>
                          <a:ea typeface="Calibri" panose="020F0502020204030204" pitchFamily="34" charset="0"/>
                          <a:cs typeface="Times New Roman" panose="02020603050405020304" pitchFamily="18" charset="0"/>
                        </a:rPr>
                        <a:t>Use of CNN models</a:t>
                      </a:r>
                    </a:p>
                  </a:txBody>
                  <a:tcPr marL="68580" marR="68580" marT="0" marB="0"/>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7295785"/>
                  </a:ext>
                </a:extLst>
              </a:tr>
              <a:tr h="537320">
                <a:tc>
                  <a:txBody>
                    <a:bodyPr/>
                    <a:lstStyle/>
                    <a:p>
                      <a:pPr marL="0" marR="0" algn="l">
                        <a:lnSpc>
                          <a:spcPct val="107000"/>
                        </a:lnSpc>
                        <a:spcBef>
                          <a:spcPts val="300"/>
                        </a:spcBef>
                        <a:spcAft>
                          <a:spcPts val="300"/>
                        </a:spcAft>
                      </a:pPr>
                      <a:r>
                        <a:rPr lang="en-US" sz="1200" kern="1200" dirty="0">
                          <a:solidFill>
                            <a:srgbClr val="000000"/>
                          </a:solidFill>
                          <a:effectLst/>
                          <a:latin typeface="+mn-lt"/>
                          <a:ea typeface="Times New Roman" panose="02020603050405020304" pitchFamily="18" charset="0"/>
                          <a:cs typeface="Times New Roman" panose="02020603050405020304" pitchFamily="18" charset="0"/>
                        </a:rPr>
                        <a:t>Categorizes to emotion levels</a:t>
                      </a:r>
                      <a:endParaRPr lang="en-US" sz="1200" kern="1200" dirty="0">
                        <a:solidFill>
                          <a:srgbClr val="000000"/>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6124804"/>
                  </a:ext>
                </a:extLst>
              </a:tr>
              <a:tr h="582109">
                <a:tc>
                  <a:txBody>
                    <a:bodyPr/>
                    <a:lstStyle/>
                    <a:p>
                      <a:pPr marL="0" marR="0" algn="l">
                        <a:lnSpc>
                          <a:spcPct val="107000"/>
                        </a:lnSpc>
                        <a:spcBef>
                          <a:spcPts val="300"/>
                        </a:spcBef>
                        <a:spcAft>
                          <a:spcPts val="300"/>
                        </a:spcAft>
                      </a:pPr>
                      <a:r>
                        <a:rPr lang="en-US" sz="1200" kern="1200" dirty="0">
                          <a:solidFill>
                            <a:srgbClr val="000000"/>
                          </a:solidFill>
                          <a:effectLst/>
                          <a:latin typeface="+mn-lt"/>
                          <a:ea typeface="Times New Roman" panose="02020603050405020304" pitchFamily="18" charset="0"/>
                          <a:cs typeface="Times New Roman" panose="02020603050405020304" pitchFamily="18" charset="0"/>
                        </a:rPr>
                        <a:t>Give a weight for the stress level for each emotion</a:t>
                      </a:r>
                      <a:endParaRPr lang="en-US" sz="1200" kern="1200" dirty="0">
                        <a:solidFill>
                          <a:srgbClr val="000000"/>
                        </a:solidFill>
                        <a:effectLst/>
                        <a:latin typeface="+mn-lt"/>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83848356"/>
                  </a:ext>
                </a:extLst>
              </a:tr>
            </a:tbl>
          </a:graphicData>
        </a:graphic>
      </p:graphicFrame>
      <p:grpSp>
        <p:nvGrpSpPr>
          <p:cNvPr id="53" name="Group 52">
            <a:extLst>
              <a:ext uri="{FF2B5EF4-FFF2-40B4-BE49-F238E27FC236}">
                <a16:creationId xmlns:a16="http://schemas.microsoft.com/office/drawing/2014/main" id="{45C0C158-FF7F-08D5-B6A7-014DD0E9E280}"/>
              </a:ext>
            </a:extLst>
          </p:cNvPr>
          <p:cNvGrpSpPr/>
          <p:nvPr/>
        </p:nvGrpSpPr>
        <p:grpSpPr>
          <a:xfrm>
            <a:off x="21" y="6504528"/>
            <a:ext cx="12191979" cy="383423"/>
            <a:chOff x="-3029" y="-1317"/>
            <a:chExt cx="12191979" cy="383423"/>
          </a:xfrm>
        </p:grpSpPr>
        <p:sp>
          <p:nvSpPr>
            <p:cNvPr id="54" name="Rectangle 53">
              <a:extLst>
                <a:ext uri="{FF2B5EF4-FFF2-40B4-BE49-F238E27FC236}">
                  <a16:creationId xmlns:a16="http://schemas.microsoft.com/office/drawing/2014/main" id="{E6E78461-83E1-6F5F-BEED-44FF525484E1}"/>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IT20037888</a:t>
              </a:r>
              <a:r>
                <a:rPr lang="en-US" sz="1800" dirty="0">
                  <a:solidFill>
                    <a:schemeClr val="tx1"/>
                  </a:solidFill>
                </a:rPr>
                <a:t>   |   RANASINGHE J.D. |   </a:t>
              </a:r>
              <a:r>
                <a:rPr lang="en-US" dirty="0">
                  <a:solidFill>
                    <a:schemeClr val="tx1"/>
                  </a:solidFill>
                </a:rPr>
                <a:t>TMP_2023_139</a:t>
              </a:r>
              <a:endParaRPr lang="en-US" sz="1800" b="0" dirty="0">
                <a:solidFill>
                  <a:schemeClr val="tx1"/>
                </a:solidFill>
              </a:endParaRPr>
            </a:p>
          </p:txBody>
        </p:sp>
        <p:pic>
          <p:nvPicPr>
            <p:cNvPr id="55" name="Picture 54">
              <a:extLst>
                <a:ext uri="{FF2B5EF4-FFF2-40B4-BE49-F238E27FC236}">
                  <a16:creationId xmlns:a16="http://schemas.microsoft.com/office/drawing/2014/main" id="{A827AF95-4AB0-9BB4-CC95-A32B31D73A27}"/>
                </a:ext>
              </a:extLst>
            </p:cNvPr>
            <p:cNvPicPr>
              <a:picLocks noChangeAspect="1"/>
            </p:cNvPicPr>
            <p:nvPr/>
          </p:nvPicPr>
          <p:blipFill>
            <a:blip r:embed="rId3"/>
            <a:stretch>
              <a:fillRect/>
            </a:stretch>
          </p:blipFill>
          <p:spPr>
            <a:xfrm>
              <a:off x="1" y="-1317"/>
              <a:ext cx="2000753" cy="351196"/>
            </a:xfrm>
            <a:prstGeom prst="rect">
              <a:avLst/>
            </a:prstGeom>
          </p:spPr>
        </p:pic>
      </p:grpSp>
      <p:grpSp>
        <p:nvGrpSpPr>
          <p:cNvPr id="61" name="Group 60">
            <a:extLst>
              <a:ext uri="{FF2B5EF4-FFF2-40B4-BE49-F238E27FC236}">
                <a16:creationId xmlns:a16="http://schemas.microsoft.com/office/drawing/2014/main" id="{1462F360-387D-A77F-AD61-4562C5684C99}"/>
              </a:ext>
            </a:extLst>
          </p:cNvPr>
          <p:cNvGrpSpPr/>
          <p:nvPr/>
        </p:nvGrpSpPr>
        <p:grpSpPr>
          <a:xfrm>
            <a:off x="6871229" y="1559712"/>
            <a:ext cx="4613957" cy="4160726"/>
            <a:chOff x="6762385" y="896851"/>
            <a:chExt cx="4613957" cy="4160726"/>
          </a:xfrm>
        </p:grpSpPr>
        <p:pic>
          <p:nvPicPr>
            <p:cNvPr id="12" name="Graphic 11" descr="Checkmark with solid fill">
              <a:extLst>
                <a:ext uri="{FF2B5EF4-FFF2-40B4-BE49-F238E27FC236}">
                  <a16:creationId xmlns:a16="http://schemas.microsoft.com/office/drawing/2014/main" id="{B0BC346E-9A76-D3DA-456A-22FE042E69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87940" y="896851"/>
              <a:ext cx="465860" cy="465860"/>
            </a:xfrm>
            <a:prstGeom prst="rect">
              <a:avLst/>
            </a:prstGeom>
          </p:spPr>
        </p:pic>
        <p:pic>
          <p:nvPicPr>
            <p:cNvPr id="24" name="Graphic 23" descr="Checkmark with solid fill">
              <a:extLst>
                <a:ext uri="{FF2B5EF4-FFF2-40B4-BE49-F238E27FC236}">
                  <a16:creationId xmlns:a16="http://schemas.microsoft.com/office/drawing/2014/main" id="{B3054243-2487-8C27-37E7-65D710E37D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0930" y="1492689"/>
              <a:ext cx="465860" cy="465860"/>
            </a:xfrm>
            <a:prstGeom prst="rect">
              <a:avLst/>
            </a:prstGeom>
          </p:spPr>
        </p:pic>
        <p:pic>
          <p:nvPicPr>
            <p:cNvPr id="25" name="Graphic 24" descr="Checkmark with solid fill">
              <a:extLst>
                <a:ext uri="{FF2B5EF4-FFF2-40B4-BE49-F238E27FC236}">
                  <a16:creationId xmlns:a16="http://schemas.microsoft.com/office/drawing/2014/main" id="{CB84AF0E-42A2-67EE-BCDC-F0B73E1E1D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10482" y="2114784"/>
              <a:ext cx="465860" cy="465860"/>
            </a:xfrm>
            <a:prstGeom prst="rect">
              <a:avLst/>
            </a:prstGeom>
          </p:spPr>
        </p:pic>
        <p:pic>
          <p:nvPicPr>
            <p:cNvPr id="31" name="Graphic 30" descr="Checkmark with solid fill">
              <a:extLst>
                <a:ext uri="{FF2B5EF4-FFF2-40B4-BE49-F238E27FC236}">
                  <a16:creationId xmlns:a16="http://schemas.microsoft.com/office/drawing/2014/main" id="{1EF7F92D-35F5-5F26-672A-91BD9DF4C9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04302" y="2747255"/>
              <a:ext cx="465860" cy="465860"/>
            </a:xfrm>
            <a:prstGeom prst="rect">
              <a:avLst/>
            </a:prstGeom>
          </p:spPr>
        </p:pic>
        <p:pic>
          <p:nvPicPr>
            <p:cNvPr id="32" name="Graphic 31" descr="Checkmark with solid fill">
              <a:extLst>
                <a:ext uri="{FF2B5EF4-FFF2-40B4-BE49-F238E27FC236}">
                  <a16:creationId xmlns:a16="http://schemas.microsoft.com/office/drawing/2014/main" id="{AE383061-E485-1FB7-5626-5863E93B35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04302" y="3393983"/>
              <a:ext cx="465860" cy="465860"/>
            </a:xfrm>
            <a:prstGeom prst="rect">
              <a:avLst/>
            </a:prstGeom>
          </p:spPr>
        </p:pic>
        <p:pic>
          <p:nvPicPr>
            <p:cNvPr id="33" name="Graphic 32" descr="Checkmark with solid fill">
              <a:extLst>
                <a:ext uri="{FF2B5EF4-FFF2-40B4-BE49-F238E27FC236}">
                  <a16:creationId xmlns:a16="http://schemas.microsoft.com/office/drawing/2014/main" id="{2A8BB800-D05B-CFB8-9F8D-73FFCB7796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77298" y="4068405"/>
              <a:ext cx="465860" cy="465860"/>
            </a:xfrm>
            <a:prstGeom prst="rect">
              <a:avLst/>
            </a:prstGeom>
          </p:spPr>
        </p:pic>
        <p:pic>
          <p:nvPicPr>
            <p:cNvPr id="34" name="Graphic 33" descr="Checkmark with solid fill">
              <a:extLst>
                <a:ext uri="{FF2B5EF4-FFF2-40B4-BE49-F238E27FC236}">
                  <a16:creationId xmlns:a16="http://schemas.microsoft.com/office/drawing/2014/main" id="{B0306250-810E-C3A8-FE23-74093536C0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0930" y="4591717"/>
              <a:ext cx="465860" cy="465860"/>
            </a:xfrm>
            <a:prstGeom prst="rect">
              <a:avLst/>
            </a:prstGeom>
          </p:spPr>
        </p:pic>
        <p:grpSp>
          <p:nvGrpSpPr>
            <p:cNvPr id="60" name="Group 59">
              <a:extLst>
                <a:ext uri="{FF2B5EF4-FFF2-40B4-BE49-F238E27FC236}">
                  <a16:creationId xmlns:a16="http://schemas.microsoft.com/office/drawing/2014/main" id="{63776658-0FBB-8F46-E851-10D707C10565}"/>
                </a:ext>
              </a:extLst>
            </p:cNvPr>
            <p:cNvGrpSpPr/>
            <p:nvPr/>
          </p:nvGrpSpPr>
          <p:grpSpPr>
            <a:xfrm>
              <a:off x="6762385" y="936612"/>
              <a:ext cx="3292090" cy="4113325"/>
              <a:chOff x="6762385" y="936612"/>
              <a:chExt cx="3292090" cy="4113325"/>
            </a:xfrm>
          </p:grpSpPr>
          <p:pic>
            <p:nvPicPr>
              <p:cNvPr id="19" name="Graphic 18" descr="Close with solid fill">
                <a:extLst>
                  <a:ext uri="{FF2B5EF4-FFF2-40B4-BE49-F238E27FC236}">
                    <a16:creationId xmlns:a16="http://schemas.microsoft.com/office/drawing/2014/main" id="{EB7A9B04-C41F-E032-1DB8-89E64E0579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61341" y="2144422"/>
                <a:ext cx="412965" cy="412965"/>
              </a:xfrm>
              <a:prstGeom prst="rect">
                <a:avLst/>
              </a:prstGeom>
            </p:spPr>
          </p:pic>
          <p:pic>
            <p:nvPicPr>
              <p:cNvPr id="23" name="Graphic 22" descr="Close with solid fill">
                <a:extLst>
                  <a:ext uri="{FF2B5EF4-FFF2-40B4-BE49-F238E27FC236}">
                    <a16:creationId xmlns:a16="http://schemas.microsoft.com/office/drawing/2014/main" id="{41FDC663-ED22-6862-BE43-1E360108C2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61342" y="2770654"/>
                <a:ext cx="412965" cy="412965"/>
              </a:xfrm>
              <a:prstGeom prst="rect">
                <a:avLst/>
              </a:prstGeom>
            </p:spPr>
          </p:pic>
          <p:pic>
            <p:nvPicPr>
              <p:cNvPr id="45" name="Graphic 44" descr="Checkmark with solid fill">
                <a:extLst>
                  <a:ext uri="{FF2B5EF4-FFF2-40B4-BE49-F238E27FC236}">
                    <a16:creationId xmlns:a16="http://schemas.microsoft.com/office/drawing/2014/main" id="{C7DA7D35-4694-7470-1CF8-8B8E07C790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2695" y="4577461"/>
                <a:ext cx="465860" cy="465860"/>
              </a:xfrm>
              <a:prstGeom prst="rect">
                <a:avLst/>
              </a:prstGeom>
            </p:spPr>
          </p:pic>
          <p:pic>
            <p:nvPicPr>
              <p:cNvPr id="46" name="Graphic 45" descr="Checkmark with solid fill">
                <a:extLst>
                  <a:ext uri="{FF2B5EF4-FFF2-40B4-BE49-F238E27FC236}">
                    <a16:creationId xmlns:a16="http://schemas.microsoft.com/office/drawing/2014/main" id="{1452356D-76EC-F35F-B195-15731563F1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8615" y="4070936"/>
                <a:ext cx="465860" cy="465860"/>
              </a:xfrm>
              <a:prstGeom prst="rect">
                <a:avLst/>
              </a:prstGeom>
            </p:spPr>
          </p:pic>
          <p:pic>
            <p:nvPicPr>
              <p:cNvPr id="10" name="Graphic 9" descr="Close with solid fill">
                <a:extLst>
                  <a:ext uri="{FF2B5EF4-FFF2-40B4-BE49-F238E27FC236}">
                    <a16:creationId xmlns:a16="http://schemas.microsoft.com/office/drawing/2014/main" id="{A46CD25E-C7FF-2B78-7AEA-BB43CF7F50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61340" y="1537921"/>
                <a:ext cx="412965" cy="412965"/>
              </a:xfrm>
              <a:prstGeom prst="rect">
                <a:avLst/>
              </a:prstGeom>
            </p:spPr>
          </p:pic>
          <p:pic>
            <p:nvPicPr>
              <p:cNvPr id="14" name="Graphic 13" descr="Close with solid fill">
                <a:extLst>
                  <a:ext uri="{FF2B5EF4-FFF2-40B4-BE49-F238E27FC236}">
                    <a16:creationId xmlns:a16="http://schemas.microsoft.com/office/drawing/2014/main" id="{79EE940E-CFF4-6BB1-9400-F62CEB4365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60672" y="936612"/>
                <a:ext cx="412965" cy="412965"/>
              </a:xfrm>
              <a:prstGeom prst="rect">
                <a:avLst/>
              </a:prstGeom>
            </p:spPr>
          </p:pic>
          <p:grpSp>
            <p:nvGrpSpPr>
              <p:cNvPr id="59" name="Group 58">
                <a:extLst>
                  <a:ext uri="{FF2B5EF4-FFF2-40B4-BE49-F238E27FC236}">
                    <a16:creationId xmlns:a16="http://schemas.microsoft.com/office/drawing/2014/main" id="{E8224BB5-74FD-8B9E-5102-000FB3ADF186}"/>
                  </a:ext>
                </a:extLst>
              </p:cNvPr>
              <p:cNvGrpSpPr/>
              <p:nvPr/>
            </p:nvGrpSpPr>
            <p:grpSpPr>
              <a:xfrm>
                <a:off x="6762385" y="949746"/>
                <a:ext cx="1940069" cy="4100191"/>
                <a:chOff x="6762385" y="949746"/>
                <a:chExt cx="1940069" cy="4100191"/>
              </a:xfrm>
            </p:grpSpPr>
            <p:pic>
              <p:nvPicPr>
                <p:cNvPr id="18" name="Graphic 17" descr="Close with solid fill">
                  <a:extLst>
                    <a:ext uri="{FF2B5EF4-FFF2-40B4-BE49-F238E27FC236}">
                      <a16:creationId xmlns:a16="http://schemas.microsoft.com/office/drawing/2014/main" id="{3E362EE6-7FA3-6BD8-B9F8-63D1A9E8DC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2376" y="2141231"/>
                  <a:ext cx="412965" cy="412965"/>
                </a:xfrm>
                <a:prstGeom prst="rect">
                  <a:avLst/>
                </a:prstGeom>
              </p:spPr>
            </p:pic>
            <p:pic>
              <p:nvPicPr>
                <p:cNvPr id="22" name="Graphic 21" descr="Close with solid fill">
                  <a:extLst>
                    <a:ext uri="{FF2B5EF4-FFF2-40B4-BE49-F238E27FC236}">
                      <a16:creationId xmlns:a16="http://schemas.microsoft.com/office/drawing/2014/main" id="{5E4CA5F2-AB77-4957-AC06-E45A34B57B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2377" y="2799249"/>
                  <a:ext cx="412965" cy="412965"/>
                </a:xfrm>
                <a:prstGeom prst="rect">
                  <a:avLst/>
                </a:prstGeom>
              </p:spPr>
            </p:pic>
            <p:pic>
              <p:nvPicPr>
                <p:cNvPr id="44" name="Graphic 43" descr="Checkmark with solid fill">
                  <a:extLst>
                    <a:ext uri="{FF2B5EF4-FFF2-40B4-BE49-F238E27FC236}">
                      <a16:creationId xmlns:a16="http://schemas.microsoft.com/office/drawing/2014/main" id="{7888C3E5-2D7B-D51B-E0CD-CF261A37AB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68784" y="4584077"/>
                  <a:ext cx="465860" cy="465860"/>
                </a:xfrm>
                <a:prstGeom prst="rect">
                  <a:avLst/>
                </a:prstGeom>
              </p:spPr>
            </p:pic>
            <p:pic>
              <p:nvPicPr>
                <p:cNvPr id="51" name="Graphic 50" descr="Checkmark with solid fill">
                  <a:extLst>
                    <a:ext uri="{FF2B5EF4-FFF2-40B4-BE49-F238E27FC236}">
                      <a16:creationId xmlns:a16="http://schemas.microsoft.com/office/drawing/2014/main" id="{83B63202-362B-0EDB-1D84-359E73B649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93325" y="4068405"/>
                  <a:ext cx="465860" cy="465860"/>
                </a:xfrm>
                <a:prstGeom prst="rect">
                  <a:avLst/>
                </a:prstGeom>
              </p:spPr>
            </p:pic>
            <p:grpSp>
              <p:nvGrpSpPr>
                <p:cNvPr id="58" name="Group 57">
                  <a:extLst>
                    <a:ext uri="{FF2B5EF4-FFF2-40B4-BE49-F238E27FC236}">
                      <a16:creationId xmlns:a16="http://schemas.microsoft.com/office/drawing/2014/main" id="{1F8361E6-EB97-8E39-32CE-7F3A53C5C2EA}"/>
                    </a:ext>
                  </a:extLst>
                </p:cNvPr>
                <p:cNvGrpSpPr/>
                <p:nvPr/>
              </p:nvGrpSpPr>
              <p:grpSpPr>
                <a:xfrm>
                  <a:off x="6762385" y="961553"/>
                  <a:ext cx="473955" cy="4069576"/>
                  <a:chOff x="6762385" y="961553"/>
                  <a:chExt cx="473955" cy="4069576"/>
                </a:xfrm>
              </p:grpSpPr>
              <p:pic>
                <p:nvPicPr>
                  <p:cNvPr id="16" name="Graphic 15" descr="Close with solid fill">
                    <a:extLst>
                      <a:ext uri="{FF2B5EF4-FFF2-40B4-BE49-F238E27FC236}">
                        <a16:creationId xmlns:a16="http://schemas.microsoft.com/office/drawing/2014/main" id="{7D1D7858-DB88-3CDA-FCAD-B7FAF1CE5A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80922" y="2109235"/>
                    <a:ext cx="412965" cy="412965"/>
                  </a:xfrm>
                  <a:prstGeom prst="rect">
                    <a:avLst/>
                  </a:prstGeom>
                </p:spPr>
              </p:pic>
              <p:pic>
                <p:nvPicPr>
                  <p:cNvPr id="20" name="Graphic 19" descr="Close with solid fill">
                    <a:extLst>
                      <a:ext uri="{FF2B5EF4-FFF2-40B4-BE49-F238E27FC236}">
                        <a16:creationId xmlns:a16="http://schemas.microsoft.com/office/drawing/2014/main" id="{75C3735E-C3CA-AA82-BE72-9AFD167CD7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85383" y="2779591"/>
                    <a:ext cx="412965" cy="412965"/>
                  </a:xfrm>
                  <a:prstGeom prst="rect">
                    <a:avLst/>
                  </a:prstGeom>
                </p:spPr>
              </p:pic>
              <p:pic>
                <p:nvPicPr>
                  <p:cNvPr id="21" name="Graphic 20" descr="Close with solid fill">
                    <a:extLst>
                      <a:ext uri="{FF2B5EF4-FFF2-40B4-BE49-F238E27FC236}">
                        <a16:creationId xmlns:a16="http://schemas.microsoft.com/office/drawing/2014/main" id="{A52363C5-98C7-6642-9830-37781D29AB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73432" y="3470865"/>
                    <a:ext cx="412965" cy="412965"/>
                  </a:xfrm>
                  <a:prstGeom prst="rect">
                    <a:avLst/>
                  </a:prstGeom>
                </p:spPr>
              </p:pic>
              <p:pic>
                <p:nvPicPr>
                  <p:cNvPr id="43" name="Graphic 42" descr="Close with solid fill">
                    <a:extLst>
                      <a:ext uri="{FF2B5EF4-FFF2-40B4-BE49-F238E27FC236}">
                        <a16:creationId xmlns:a16="http://schemas.microsoft.com/office/drawing/2014/main" id="{5E86A9D5-CC1D-CBE2-D024-F90B19E3BF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81918" y="4618164"/>
                    <a:ext cx="412965" cy="412965"/>
                  </a:xfrm>
                  <a:prstGeom prst="rect">
                    <a:avLst/>
                  </a:prstGeom>
                </p:spPr>
              </p:pic>
              <p:pic>
                <p:nvPicPr>
                  <p:cNvPr id="49" name="Graphic 48" descr="Checkmark with solid fill">
                    <a:extLst>
                      <a:ext uri="{FF2B5EF4-FFF2-40B4-BE49-F238E27FC236}">
                        <a16:creationId xmlns:a16="http://schemas.microsoft.com/office/drawing/2014/main" id="{5BA9978E-BC9C-F0B8-EE71-9C7F094458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0480" y="4055780"/>
                    <a:ext cx="465860" cy="465860"/>
                  </a:xfrm>
                  <a:prstGeom prst="rect">
                    <a:avLst/>
                  </a:prstGeom>
                </p:spPr>
              </p:pic>
              <p:pic>
                <p:nvPicPr>
                  <p:cNvPr id="3" name="Graphic 2" descr="Close with solid fill">
                    <a:extLst>
                      <a:ext uri="{FF2B5EF4-FFF2-40B4-BE49-F238E27FC236}">
                        <a16:creationId xmlns:a16="http://schemas.microsoft.com/office/drawing/2014/main" id="{0084045E-6971-F35E-984B-FE7ECDF2F6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71769" y="961553"/>
                    <a:ext cx="412965" cy="412965"/>
                  </a:xfrm>
                  <a:prstGeom prst="rect">
                    <a:avLst/>
                  </a:prstGeom>
                </p:spPr>
              </p:pic>
              <p:pic>
                <p:nvPicPr>
                  <p:cNvPr id="6" name="Graphic 5" descr="Close with solid fill">
                    <a:extLst>
                      <a:ext uri="{FF2B5EF4-FFF2-40B4-BE49-F238E27FC236}">
                        <a16:creationId xmlns:a16="http://schemas.microsoft.com/office/drawing/2014/main" id="{D1B6F1D8-FD2F-BD51-2272-14008AF935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2385" y="1526918"/>
                    <a:ext cx="412965" cy="412965"/>
                  </a:xfrm>
                  <a:prstGeom prst="rect">
                    <a:avLst/>
                  </a:prstGeom>
                </p:spPr>
              </p:pic>
            </p:grpSp>
            <p:pic>
              <p:nvPicPr>
                <p:cNvPr id="7" name="Graphic 6" descr="Close with solid fill">
                  <a:extLst>
                    <a:ext uri="{FF2B5EF4-FFF2-40B4-BE49-F238E27FC236}">
                      <a16:creationId xmlns:a16="http://schemas.microsoft.com/office/drawing/2014/main" id="{2AD65A1F-DACE-5C7B-3E61-0484102285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33404" y="949746"/>
                  <a:ext cx="412965" cy="412965"/>
                </a:xfrm>
                <a:prstGeom prst="rect">
                  <a:avLst/>
                </a:prstGeom>
              </p:spPr>
            </p:pic>
            <p:pic>
              <p:nvPicPr>
                <p:cNvPr id="8" name="Graphic 7" descr="Close with solid fill">
                  <a:extLst>
                    <a:ext uri="{FF2B5EF4-FFF2-40B4-BE49-F238E27FC236}">
                      <a16:creationId xmlns:a16="http://schemas.microsoft.com/office/drawing/2014/main" id="{4548AA75-001B-5B35-0564-196BBAF662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36594" y="1554749"/>
                  <a:ext cx="412965" cy="412965"/>
                </a:xfrm>
                <a:prstGeom prst="rect">
                  <a:avLst/>
                </a:prstGeom>
              </p:spPr>
            </p:pic>
            <p:pic>
              <p:nvPicPr>
                <p:cNvPr id="56" name="Graphic 55" descr="Checkmark with solid fill">
                  <a:extLst>
                    <a:ext uri="{FF2B5EF4-FFF2-40B4-BE49-F238E27FC236}">
                      <a16:creationId xmlns:a16="http://schemas.microsoft.com/office/drawing/2014/main" id="{6F072CCA-6DBC-9950-E767-BDC368F6E4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36594" y="3489172"/>
                  <a:ext cx="465860" cy="465860"/>
                </a:xfrm>
                <a:prstGeom prst="rect">
                  <a:avLst/>
                </a:prstGeom>
              </p:spPr>
            </p:pic>
          </p:grpSp>
          <p:pic>
            <p:nvPicPr>
              <p:cNvPr id="57" name="Graphic 56" descr="Checkmark with solid fill">
                <a:extLst>
                  <a:ext uri="{FF2B5EF4-FFF2-40B4-BE49-F238E27FC236}">
                    <a16:creationId xmlns:a16="http://schemas.microsoft.com/office/drawing/2014/main" id="{D09C9AEF-6D41-8562-C58C-FC9B83E9FD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8615" y="3437909"/>
                <a:ext cx="465860" cy="465860"/>
              </a:xfrm>
              <a:prstGeom prst="rect">
                <a:avLst/>
              </a:prstGeom>
            </p:spPr>
          </p:pic>
        </p:grpSp>
      </p:grpSp>
    </p:spTree>
    <p:extLst>
      <p:ext uri="{BB962C8B-B14F-4D97-AF65-F5344CB8AC3E}">
        <p14:creationId xmlns:p14="http://schemas.microsoft.com/office/powerpoint/2010/main" val="349043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1EBC01-E339-9728-D497-78E7863211E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Lst>
          </a:blip>
          <a:srcRect l="44" r="44"/>
          <a:stretch/>
        </p:blipFill>
        <p:spPr>
          <a:xfrm>
            <a:off x="2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NOVELTY</a:t>
            </a:r>
          </a:p>
        </p:txBody>
      </p:sp>
      <p:sp>
        <p:nvSpPr>
          <p:cNvPr id="3" name="Content Placeholder 2">
            <a:extLst>
              <a:ext uri="{FF2B5EF4-FFF2-40B4-BE49-F238E27FC236}">
                <a16:creationId xmlns:a16="http://schemas.microsoft.com/office/drawing/2014/main" id="{BBF8793F-A4A0-4DD9-9D84-CFB381362E93}"/>
              </a:ext>
            </a:extLst>
          </p:cNvPr>
          <p:cNvSpPr>
            <a:spLocks noGrp="1"/>
          </p:cNvSpPr>
          <p:nvPr>
            <p:ph idx="1"/>
          </p:nvPr>
        </p:nvSpPr>
        <p:spPr>
          <a:xfrm>
            <a:off x="838200" y="1789906"/>
            <a:ext cx="10515600" cy="4968875"/>
          </a:xfrm>
        </p:spPr>
        <p:txBody>
          <a:bodyPr>
            <a:normAutofit/>
          </a:bodyPr>
          <a:lstStyle/>
          <a:p>
            <a:pPr marL="342900" marR="0" lvl="0" indent="-342900" algn="just">
              <a:lnSpc>
                <a:spcPct val="150000"/>
              </a:lnSpc>
              <a:spcBef>
                <a:spcPts val="0"/>
              </a:spcBef>
              <a:spcAft>
                <a:spcPts val="0"/>
              </a:spcAft>
              <a:buFont typeface="Symbol" panose="05050102010706020507" pitchFamily="18" charset="2"/>
              <a:buChar char=""/>
            </a:pPr>
            <a:r>
              <a:rPr lang="en-US" sz="2600" b="1" dirty="0">
                <a:solidFill>
                  <a:srgbClr val="FFFFFF"/>
                </a:solidFill>
              </a:rPr>
              <a:t>Hierarchical attention mechanism for selective focus?</a:t>
            </a:r>
          </a:p>
          <a:p>
            <a:pPr marL="800100" lvl="1" indent="-342900" algn="just">
              <a:lnSpc>
                <a:spcPct val="150000"/>
              </a:lnSpc>
              <a:spcBef>
                <a:spcPts val="0"/>
              </a:spcBef>
              <a:buFont typeface="Symbol" panose="05050102010706020507" pitchFamily="18" charset="2"/>
              <a:buChar char=""/>
            </a:pPr>
            <a:r>
              <a:rPr lang="en-US" sz="2200" dirty="0">
                <a:solidFill>
                  <a:srgbClr val="FFFFFF"/>
                </a:solidFill>
              </a:rPr>
              <a:t>Use a hierarchical attention mechanism to selectively focus on different regions of the face based on their importance for the prediction of stress levels. [4]</a:t>
            </a:r>
          </a:p>
          <a:p>
            <a:pPr marL="342900" marR="0" lvl="0" indent="-342900" algn="just">
              <a:spcBef>
                <a:spcPts val="0"/>
              </a:spcBef>
              <a:spcAft>
                <a:spcPts val="0"/>
              </a:spcAft>
              <a:buFont typeface="Symbol" panose="05050102010706020507" pitchFamily="18" charset="2"/>
              <a:buChar char=""/>
            </a:pPr>
            <a:endParaRPr lang="en-US" sz="2600" dirty="0">
              <a:solidFill>
                <a:srgbClr val="FFFFFF"/>
              </a:solidFill>
            </a:endParaRPr>
          </a:p>
          <a:p>
            <a:pPr marL="342900" marR="0" lvl="0" indent="-342900" algn="just">
              <a:spcBef>
                <a:spcPts val="0"/>
              </a:spcBef>
              <a:spcAft>
                <a:spcPts val="0"/>
              </a:spcAft>
              <a:buFont typeface="Symbol" panose="05050102010706020507" pitchFamily="18" charset="2"/>
              <a:buChar char=""/>
            </a:pPr>
            <a:endParaRPr lang="en-US" sz="2600" dirty="0">
              <a:solidFill>
                <a:srgbClr val="FFFFFF"/>
              </a:solidFill>
            </a:endParaRPr>
          </a:p>
        </p:txBody>
      </p:sp>
      <p:sp>
        <p:nvSpPr>
          <p:cNvPr id="4" name="Slide Number Placeholder 3">
            <a:extLst>
              <a:ext uri="{FF2B5EF4-FFF2-40B4-BE49-F238E27FC236}">
                <a16:creationId xmlns:a16="http://schemas.microsoft.com/office/drawing/2014/main" id="{D009A68E-A3E3-38B5-4900-10AED8BA4229}"/>
              </a:ext>
            </a:extLst>
          </p:cNvPr>
          <p:cNvSpPr>
            <a:spLocks noGrp="1"/>
          </p:cNvSpPr>
          <p:nvPr>
            <p:ph type="sldNum" sz="quarter" idx="12"/>
          </p:nvPr>
        </p:nvSpPr>
        <p:spPr/>
        <p:txBody>
          <a:bodyPr/>
          <a:lstStyle/>
          <a:p>
            <a:fld id="{C541420A-FA35-6346-9FEF-D4BEF8FB3635}" type="slidenum">
              <a:rPr lang="en-LK" smtClean="0"/>
              <a:t>14</a:t>
            </a:fld>
            <a:endParaRPr lang="en-LK"/>
          </a:p>
        </p:txBody>
      </p:sp>
      <p:pic>
        <p:nvPicPr>
          <p:cNvPr id="9" name="Picture 8">
            <a:extLst>
              <a:ext uri="{FF2B5EF4-FFF2-40B4-BE49-F238E27FC236}">
                <a16:creationId xmlns:a16="http://schemas.microsoft.com/office/drawing/2014/main" id="{C7AA6C81-E779-A5DF-A489-E15E59D3A8F2}"/>
              </a:ext>
            </a:extLst>
          </p:cNvPr>
          <p:cNvPicPr>
            <a:picLocks noChangeAspect="1"/>
          </p:cNvPicPr>
          <p:nvPr/>
        </p:nvPicPr>
        <p:blipFill>
          <a:blip r:embed="rId4"/>
          <a:stretch>
            <a:fillRect/>
          </a:stretch>
        </p:blipFill>
        <p:spPr>
          <a:xfrm>
            <a:off x="1443834" y="3664974"/>
            <a:ext cx="6178624" cy="2358114"/>
          </a:xfrm>
          <a:prstGeom prst="rect">
            <a:avLst/>
          </a:prstGeom>
        </p:spPr>
      </p:pic>
      <p:grpSp>
        <p:nvGrpSpPr>
          <p:cNvPr id="13" name="Group 12">
            <a:extLst>
              <a:ext uri="{FF2B5EF4-FFF2-40B4-BE49-F238E27FC236}">
                <a16:creationId xmlns:a16="http://schemas.microsoft.com/office/drawing/2014/main" id="{2D5042B9-7868-8D04-85B1-2BF56C94C449}"/>
              </a:ext>
            </a:extLst>
          </p:cNvPr>
          <p:cNvGrpSpPr/>
          <p:nvPr/>
        </p:nvGrpSpPr>
        <p:grpSpPr>
          <a:xfrm>
            <a:off x="21" y="6489780"/>
            <a:ext cx="12191979" cy="383423"/>
            <a:chOff x="-3029" y="-1317"/>
            <a:chExt cx="12191979" cy="383423"/>
          </a:xfrm>
        </p:grpSpPr>
        <p:sp>
          <p:nvSpPr>
            <p:cNvPr id="14" name="Rectangle 13">
              <a:extLst>
                <a:ext uri="{FF2B5EF4-FFF2-40B4-BE49-F238E27FC236}">
                  <a16:creationId xmlns:a16="http://schemas.microsoft.com/office/drawing/2014/main" id="{1CCEE8B4-787F-84CA-4D14-538D600BA5BC}"/>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IT20037888</a:t>
              </a:r>
              <a:r>
                <a:rPr lang="en-US" sz="1800" dirty="0">
                  <a:solidFill>
                    <a:schemeClr val="bg1"/>
                  </a:solidFill>
                </a:rPr>
                <a:t>   |   RANASINGHE J.D. |   </a:t>
              </a:r>
              <a:r>
                <a:rPr lang="en-US" dirty="0">
                  <a:solidFill>
                    <a:schemeClr val="bg1"/>
                  </a:solidFill>
                </a:rPr>
                <a:t>TMP_2023_139</a:t>
              </a:r>
              <a:endParaRPr lang="en-US" sz="1800" b="0" dirty="0">
                <a:solidFill>
                  <a:schemeClr val="bg1"/>
                </a:solidFill>
              </a:endParaRPr>
            </a:p>
          </p:txBody>
        </p:sp>
        <p:pic>
          <p:nvPicPr>
            <p:cNvPr id="15" name="Picture 14">
              <a:extLst>
                <a:ext uri="{FF2B5EF4-FFF2-40B4-BE49-F238E27FC236}">
                  <a16:creationId xmlns:a16="http://schemas.microsoft.com/office/drawing/2014/main" id="{89B3D368-F64F-37D5-545C-254F9C8D25CD}"/>
                </a:ext>
              </a:extLst>
            </p:cNvPr>
            <p:cNvPicPr>
              <a:picLocks noChangeAspect="1"/>
            </p:cNvPicPr>
            <p:nvPr/>
          </p:nvPicPr>
          <p:blipFill>
            <a:blip r:embed="rId5"/>
            <a:stretch>
              <a:fillRect/>
            </a:stretch>
          </p:blipFill>
          <p:spPr>
            <a:xfrm>
              <a:off x="1" y="-1317"/>
              <a:ext cx="2000753" cy="351196"/>
            </a:xfrm>
            <a:prstGeom prst="rect">
              <a:avLst/>
            </a:prstGeom>
          </p:spPr>
        </p:pic>
      </p:grpSp>
    </p:spTree>
    <p:extLst>
      <p:ext uri="{BB962C8B-B14F-4D97-AF65-F5344CB8AC3E}">
        <p14:creationId xmlns:p14="http://schemas.microsoft.com/office/powerpoint/2010/main" val="3079721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1EBC01-E339-9728-D497-78E7863211E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Lst>
          </a:blip>
          <a:srcRect l="44" r="44"/>
          <a:stretch/>
        </p:blipFill>
        <p:spPr>
          <a:xfrm>
            <a:off x="2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NOVELTY</a:t>
            </a:r>
          </a:p>
        </p:txBody>
      </p:sp>
      <p:sp>
        <p:nvSpPr>
          <p:cNvPr id="3" name="Content Placeholder 2">
            <a:extLst>
              <a:ext uri="{FF2B5EF4-FFF2-40B4-BE49-F238E27FC236}">
                <a16:creationId xmlns:a16="http://schemas.microsoft.com/office/drawing/2014/main" id="{BBF8793F-A4A0-4DD9-9D84-CFB381362E93}"/>
              </a:ext>
            </a:extLst>
          </p:cNvPr>
          <p:cNvSpPr>
            <a:spLocks noGrp="1"/>
          </p:cNvSpPr>
          <p:nvPr>
            <p:ph idx="1"/>
          </p:nvPr>
        </p:nvSpPr>
        <p:spPr>
          <a:xfrm>
            <a:off x="838200" y="1789906"/>
            <a:ext cx="10515600" cy="4968875"/>
          </a:xfrm>
        </p:spPr>
        <p:txBody>
          <a:bodyPr>
            <a:normAutofit/>
          </a:bodyPr>
          <a:lstStyle/>
          <a:p>
            <a:pPr marL="342900" marR="0" lvl="0" indent="-342900" algn="just">
              <a:lnSpc>
                <a:spcPct val="150000"/>
              </a:lnSpc>
              <a:spcBef>
                <a:spcPts val="0"/>
              </a:spcBef>
              <a:spcAft>
                <a:spcPts val="0"/>
              </a:spcAft>
              <a:buFont typeface="Symbol" panose="05050102010706020507" pitchFamily="18" charset="2"/>
              <a:buChar char=""/>
            </a:pPr>
            <a:r>
              <a:rPr lang="en-US" sz="2600" b="1" dirty="0">
                <a:solidFill>
                  <a:srgbClr val="FFFFFF"/>
                </a:solidFill>
              </a:rPr>
              <a:t>Hierarchical attention mechanism leads to overfitting. How to prevent this?</a:t>
            </a:r>
          </a:p>
          <a:p>
            <a:pPr marL="800100" lvl="1" indent="-342900" algn="just">
              <a:lnSpc>
                <a:spcPct val="150000"/>
              </a:lnSpc>
              <a:spcBef>
                <a:spcPts val="0"/>
              </a:spcBef>
              <a:buFont typeface="Symbol" panose="05050102010706020507" pitchFamily="18" charset="2"/>
              <a:buChar char=""/>
            </a:pPr>
            <a:r>
              <a:rPr lang="en-US" sz="1800" b="0" i="0" dirty="0">
                <a:solidFill>
                  <a:srgbClr val="ECECF1"/>
                </a:solidFill>
                <a:effectLst/>
                <a:latin typeface="Söhne"/>
              </a:rPr>
              <a:t>Overfitting: Attention mechanisms can lead to overfitting if they are not properly regularized. This is because attention weights can learn to focus on noisy or irrelevant features in the input, which can lead to poor generalization performance. [5]</a:t>
            </a:r>
            <a:endParaRPr lang="en-US" sz="2800" dirty="0">
              <a:solidFill>
                <a:srgbClr val="FFFFFF"/>
              </a:solidFill>
            </a:endParaRPr>
          </a:p>
          <a:p>
            <a:pPr marL="342900" marR="0" lvl="0" indent="-342900" algn="just">
              <a:spcBef>
                <a:spcPts val="0"/>
              </a:spcBef>
              <a:spcAft>
                <a:spcPts val="0"/>
              </a:spcAft>
              <a:buFont typeface="Symbol" panose="05050102010706020507" pitchFamily="18" charset="2"/>
              <a:buChar char=""/>
            </a:pPr>
            <a:endParaRPr lang="en-US" sz="2600" dirty="0">
              <a:solidFill>
                <a:srgbClr val="FFFFFF"/>
              </a:solidFill>
            </a:endParaRPr>
          </a:p>
        </p:txBody>
      </p:sp>
      <p:sp>
        <p:nvSpPr>
          <p:cNvPr id="4" name="Slide Number Placeholder 3">
            <a:extLst>
              <a:ext uri="{FF2B5EF4-FFF2-40B4-BE49-F238E27FC236}">
                <a16:creationId xmlns:a16="http://schemas.microsoft.com/office/drawing/2014/main" id="{D009A68E-A3E3-38B5-4900-10AED8BA4229}"/>
              </a:ext>
            </a:extLst>
          </p:cNvPr>
          <p:cNvSpPr>
            <a:spLocks noGrp="1"/>
          </p:cNvSpPr>
          <p:nvPr>
            <p:ph type="sldNum" sz="quarter" idx="12"/>
          </p:nvPr>
        </p:nvSpPr>
        <p:spPr/>
        <p:txBody>
          <a:bodyPr/>
          <a:lstStyle/>
          <a:p>
            <a:fld id="{C541420A-FA35-6346-9FEF-D4BEF8FB3635}" type="slidenum">
              <a:rPr lang="en-LK" smtClean="0"/>
              <a:t>15</a:t>
            </a:fld>
            <a:endParaRPr lang="en-LK"/>
          </a:p>
        </p:txBody>
      </p:sp>
      <p:grpSp>
        <p:nvGrpSpPr>
          <p:cNvPr id="13" name="Group 12">
            <a:extLst>
              <a:ext uri="{FF2B5EF4-FFF2-40B4-BE49-F238E27FC236}">
                <a16:creationId xmlns:a16="http://schemas.microsoft.com/office/drawing/2014/main" id="{2D5042B9-7868-8D04-85B1-2BF56C94C449}"/>
              </a:ext>
            </a:extLst>
          </p:cNvPr>
          <p:cNvGrpSpPr/>
          <p:nvPr/>
        </p:nvGrpSpPr>
        <p:grpSpPr>
          <a:xfrm>
            <a:off x="21" y="6489780"/>
            <a:ext cx="12191979" cy="383423"/>
            <a:chOff x="-3029" y="-1317"/>
            <a:chExt cx="12191979" cy="383423"/>
          </a:xfrm>
        </p:grpSpPr>
        <p:sp>
          <p:nvSpPr>
            <p:cNvPr id="14" name="Rectangle 13">
              <a:extLst>
                <a:ext uri="{FF2B5EF4-FFF2-40B4-BE49-F238E27FC236}">
                  <a16:creationId xmlns:a16="http://schemas.microsoft.com/office/drawing/2014/main" id="{1CCEE8B4-787F-84CA-4D14-538D600BA5BC}"/>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IT20037888</a:t>
              </a:r>
              <a:r>
                <a:rPr lang="en-US" sz="1800" dirty="0">
                  <a:solidFill>
                    <a:schemeClr val="bg1"/>
                  </a:solidFill>
                </a:rPr>
                <a:t>   |   RANASINGHE J.D. |   </a:t>
              </a:r>
              <a:r>
                <a:rPr lang="en-US" dirty="0">
                  <a:solidFill>
                    <a:schemeClr val="bg1"/>
                  </a:solidFill>
                </a:rPr>
                <a:t>TMP_2023_139</a:t>
              </a:r>
              <a:endParaRPr lang="en-US" sz="1800" b="0" dirty="0">
                <a:solidFill>
                  <a:schemeClr val="bg1"/>
                </a:solidFill>
              </a:endParaRPr>
            </a:p>
          </p:txBody>
        </p:sp>
        <p:pic>
          <p:nvPicPr>
            <p:cNvPr id="15" name="Picture 14">
              <a:extLst>
                <a:ext uri="{FF2B5EF4-FFF2-40B4-BE49-F238E27FC236}">
                  <a16:creationId xmlns:a16="http://schemas.microsoft.com/office/drawing/2014/main" id="{89B3D368-F64F-37D5-545C-254F9C8D25CD}"/>
                </a:ext>
              </a:extLst>
            </p:cNvPr>
            <p:cNvPicPr>
              <a:picLocks noChangeAspect="1"/>
            </p:cNvPicPr>
            <p:nvPr/>
          </p:nvPicPr>
          <p:blipFill>
            <a:blip r:embed="rId4"/>
            <a:stretch>
              <a:fillRect/>
            </a:stretch>
          </p:blipFill>
          <p:spPr>
            <a:xfrm>
              <a:off x="1" y="-1317"/>
              <a:ext cx="2000753" cy="351196"/>
            </a:xfrm>
            <a:prstGeom prst="rect">
              <a:avLst/>
            </a:prstGeom>
          </p:spPr>
        </p:pic>
      </p:grpSp>
      <p:pic>
        <p:nvPicPr>
          <p:cNvPr id="2050" name="Picture 2" descr="Download QUESTION MARK Free PNG transparent image and clipart">
            <a:extLst>
              <a:ext uri="{FF2B5EF4-FFF2-40B4-BE49-F238E27FC236}">
                <a16:creationId xmlns:a16="http://schemas.microsoft.com/office/drawing/2014/main" id="{67083E94-B793-4A44-E469-A040905125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8659" y="4072809"/>
            <a:ext cx="2283541" cy="228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975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1EBC01-E339-9728-D497-78E7863211E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Lst>
          </a:blip>
          <a:srcRect l="44" r="44"/>
          <a:stretch/>
        </p:blipFill>
        <p:spPr>
          <a:xfrm>
            <a:off x="2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NOVELTY</a:t>
            </a:r>
          </a:p>
        </p:txBody>
      </p:sp>
      <p:sp>
        <p:nvSpPr>
          <p:cNvPr id="3" name="Content Placeholder 2">
            <a:extLst>
              <a:ext uri="{FF2B5EF4-FFF2-40B4-BE49-F238E27FC236}">
                <a16:creationId xmlns:a16="http://schemas.microsoft.com/office/drawing/2014/main" id="{BBF8793F-A4A0-4DD9-9D84-CFB381362E93}"/>
              </a:ext>
            </a:extLst>
          </p:cNvPr>
          <p:cNvSpPr>
            <a:spLocks noGrp="1"/>
          </p:cNvSpPr>
          <p:nvPr>
            <p:ph idx="1"/>
          </p:nvPr>
        </p:nvSpPr>
        <p:spPr>
          <a:xfrm>
            <a:off x="838200" y="1789906"/>
            <a:ext cx="10515600" cy="4968875"/>
          </a:xfrm>
        </p:spPr>
        <p:txBody>
          <a:bodyPr>
            <a:normAutofit/>
          </a:bodyPr>
          <a:lstStyle/>
          <a:p>
            <a:pPr marL="342900" marR="0" lvl="0" indent="-342900">
              <a:spcBef>
                <a:spcPts val="0"/>
              </a:spcBef>
              <a:spcAft>
                <a:spcPts val="0"/>
              </a:spcAft>
              <a:buFont typeface="Symbol" panose="05050102010706020507" pitchFamily="18" charset="2"/>
              <a:buChar char=""/>
            </a:pPr>
            <a:r>
              <a:rPr lang="en-US" sz="2600" dirty="0">
                <a:solidFill>
                  <a:srgbClr val="FFFFFF"/>
                </a:solidFill>
              </a:rPr>
              <a:t>Age and Gender contribute to stress levels?</a:t>
            </a:r>
          </a:p>
          <a:p>
            <a:pPr marL="342900" marR="0" lvl="0" indent="-342900">
              <a:spcBef>
                <a:spcPts val="0"/>
              </a:spcBef>
              <a:spcAft>
                <a:spcPts val="0"/>
              </a:spcAft>
              <a:buFont typeface="Symbol" panose="05050102010706020507" pitchFamily="18" charset="2"/>
              <a:buChar char=""/>
            </a:pPr>
            <a:endParaRPr lang="en-US" sz="2600" dirty="0">
              <a:solidFill>
                <a:srgbClr val="FFFFFF"/>
              </a:solidFill>
            </a:endParaRPr>
          </a:p>
        </p:txBody>
      </p:sp>
      <p:sp>
        <p:nvSpPr>
          <p:cNvPr id="4" name="Slide Number Placeholder 3">
            <a:extLst>
              <a:ext uri="{FF2B5EF4-FFF2-40B4-BE49-F238E27FC236}">
                <a16:creationId xmlns:a16="http://schemas.microsoft.com/office/drawing/2014/main" id="{D009A68E-A3E3-38B5-4900-10AED8BA4229}"/>
              </a:ext>
            </a:extLst>
          </p:cNvPr>
          <p:cNvSpPr>
            <a:spLocks noGrp="1"/>
          </p:cNvSpPr>
          <p:nvPr>
            <p:ph type="sldNum" sz="quarter" idx="12"/>
          </p:nvPr>
        </p:nvSpPr>
        <p:spPr/>
        <p:txBody>
          <a:bodyPr/>
          <a:lstStyle/>
          <a:p>
            <a:fld id="{C541420A-FA35-6346-9FEF-D4BEF8FB3635}" type="slidenum">
              <a:rPr lang="en-LK" smtClean="0"/>
              <a:t>16</a:t>
            </a:fld>
            <a:endParaRPr lang="en-LK"/>
          </a:p>
        </p:txBody>
      </p:sp>
      <p:pic>
        <p:nvPicPr>
          <p:cNvPr id="6" name="Picture 5" descr="40+ Worrisome Workplace Stress Statistics [2023]: Facts, Causes, And Trends  – Zippia">
            <a:extLst>
              <a:ext uri="{FF2B5EF4-FFF2-40B4-BE49-F238E27FC236}">
                <a16:creationId xmlns:a16="http://schemas.microsoft.com/office/drawing/2014/main" id="{EBE1C5CE-C65E-F3B2-A6FB-5402E95F08F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2761" y="2566700"/>
            <a:ext cx="3877446" cy="3192312"/>
          </a:xfrm>
          <a:prstGeom prst="rect">
            <a:avLst/>
          </a:prstGeom>
          <a:noFill/>
          <a:ln>
            <a:noFill/>
          </a:ln>
        </p:spPr>
      </p:pic>
      <p:pic>
        <p:nvPicPr>
          <p:cNvPr id="7" name="Picture 6" descr="67 Workplace Stress Statistics In 2023">
            <a:extLst>
              <a:ext uri="{FF2B5EF4-FFF2-40B4-BE49-F238E27FC236}">
                <a16:creationId xmlns:a16="http://schemas.microsoft.com/office/drawing/2014/main" id="{DBF9C234-6A52-6625-BAE4-C83A917E6FE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96692" y="2535767"/>
            <a:ext cx="3941260" cy="3192312"/>
          </a:xfrm>
          <a:prstGeom prst="rect">
            <a:avLst/>
          </a:prstGeom>
          <a:noFill/>
          <a:ln>
            <a:noFill/>
          </a:ln>
        </p:spPr>
      </p:pic>
      <p:grpSp>
        <p:nvGrpSpPr>
          <p:cNvPr id="9" name="Group 8">
            <a:extLst>
              <a:ext uri="{FF2B5EF4-FFF2-40B4-BE49-F238E27FC236}">
                <a16:creationId xmlns:a16="http://schemas.microsoft.com/office/drawing/2014/main" id="{A11467BB-48B5-3ADA-DD1C-09A194136445}"/>
              </a:ext>
            </a:extLst>
          </p:cNvPr>
          <p:cNvGrpSpPr/>
          <p:nvPr/>
        </p:nvGrpSpPr>
        <p:grpSpPr>
          <a:xfrm>
            <a:off x="21" y="6489780"/>
            <a:ext cx="12191979" cy="383423"/>
            <a:chOff x="-3029" y="-1317"/>
            <a:chExt cx="12191979" cy="383423"/>
          </a:xfrm>
        </p:grpSpPr>
        <p:sp>
          <p:nvSpPr>
            <p:cNvPr id="10" name="Rectangle 9">
              <a:extLst>
                <a:ext uri="{FF2B5EF4-FFF2-40B4-BE49-F238E27FC236}">
                  <a16:creationId xmlns:a16="http://schemas.microsoft.com/office/drawing/2014/main" id="{E6236978-7AE2-9769-739E-5361A2C4890B}"/>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IT20037888</a:t>
              </a:r>
              <a:r>
                <a:rPr lang="en-US" sz="1800" dirty="0">
                  <a:solidFill>
                    <a:schemeClr val="bg1"/>
                  </a:solidFill>
                </a:rPr>
                <a:t>   |   RANASINGHE J.D. |   </a:t>
              </a:r>
              <a:r>
                <a:rPr lang="en-US" dirty="0">
                  <a:solidFill>
                    <a:schemeClr val="bg1"/>
                  </a:solidFill>
                </a:rPr>
                <a:t>TMP_2023_139</a:t>
              </a:r>
              <a:endParaRPr lang="en-US" sz="1800" b="0" dirty="0">
                <a:solidFill>
                  <a:schemeClr val="bg1"/>
                </a:solidFill>
              </a:endParaRPr>
            </a:p>
          </p:txBody>
        </p:sp>
        <p:pic>
          <p:nvPicPr>
            <p:cNvPr id="11" name="Picture 10">
              <a:extLst>
                <a:ext uri="{FF2B5EF4-FFF2-40B4-BE49-F238E27FC236}">
                  <a16:creationId xmlns:a16="http://schemas.microsoft.com/office/drawing/2014/main" id="{93F6A71A-1BCE-726C-663F-2C8AFE3DA75F}"/>
                </a:ext>
              </a:extLst>
            </p:cNvPr>
            <p:cNvPicPr>
              <a:picLocks noChangeAspect="1"/>
            </p:cNvPicPr>
            <p:nvPr/>
          </p:nvPicPr>
          <p:blipFill>
            <a:blip r:embed="rId6"/>
            <a:stretch>
              <a:fillRect/>
            </a:stretch>
          </p:blipFill>
          <p:spPr>
            <a:xfrm>
              <a:off x="1" y="-1317"/>
              <a:ext cx="2000753" cy="351196"/>
            </a:xfrm>
            <a:prstGeom prst="rect">
              <a:avLst/>
            </a:prstGeom>
          </p:spPr>
        </p:pic>
      </p:grpSp>
    </p:spTree>
    <p:extLst>
      <p:ext uri="{BB962C8B-B14F-4D97-AF65-F5344CB8AC3E}">
        <p14:creationId xmlns:p14="http://schemas.microsoft.com/office/powerpoint/2010/main" val="4183101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CE92C7-72AB-5E1E-2C45-C8AB564462EA}"/>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kern="1200">
                <a:solidFill>
                  <a:schemeClr val="tx1">
                    <a:lumMod val="85000"/>
                    <a:lumOff val="15000"/>
                  </a:schemeClr>
                </a:solidFill>
                <a:latin typeface="+mj-lt"/>
                <a:ea typeface="+mj-ea"/>
                <a:cs typeface="+mj-cs"/>
              </a:rPr>
              <a:t>COMPONENT DIAGRAM</a:t>
            </a:r>
          </a:p>
        </p:txBody>
      </p:sp>
      <p:pic>
        <p:nvPicPr>
          <p:cNvPr id="4" name="Content Placeholder 13" descr="Diagram&#10;&#10;Description automatically generated">
            <a:extLst>
              <a:ext uri="{FF2B5EF4-FFF2-40B4-BE49-F238E27FC236}">
                <a16:creationId xmlns:a16="http://schemas.microsoft.com/office/drawing/2014/main" id="{30EB1B7E-B9D4-EB14-5C95-5FA7A7A77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20" y="25400"/>
            <a:ext cx="11814630" cy="4908267"/>
          </a:xfrm>
          <a:prstGeom prst="rect">
            <a:avLst/>
          </a:prstGeom>
        </p:spPr>
      </p:pic>
      <p:sp>
        <p:nvSpPr>
          <p:cNvPr id="6" name="Slide Number Placeholder 5">
            <a:extLst>
              <a:ext uri="{FF2B5EF4-FFF2-40B4-BE49-F238E27FC236}">
                <a16:creationId xmlns:a16="http://schemas.microsoft.com/office/drawing/2014/main" id="{782033F1-74C8-B707-B51F-0C1B8233F6A7}"/>
              </a:ext>
            </a:extLst>
          </p:cNvPr>
          <p:cNvSpPr>
            <a:spLocks noGrp="1"/>
          </p:cNvSpPr>
          <p:nvPr>
            <p:ph type="sldNum" sz="quarter" idx="12"/>
          </p:nvPr>
        </p:nvSpPr>
        <p:spPr/>
        <p:txBody>
          <a:bodyPr/>
          <a:lstStyle/>
          <a:p>
            <a:fld id="{C541420A-FA35-6346-9FEF-D4BEF8FB3635}" type="slidenum">
              <a:rPr lang="en-LK" smtClean="0"/>
              <a:t>17</a:t>
            </a:fld>
            <a:endParaRPr lang="en-LK"/>
          </a:p>
        </p:txBody>
      </p:sp>
      <p:grpSp>
        <p:nvGrpSpPr>
          <p:cNvPr id="5" name="Group 4">
            <a:extLst>
              <a:ext uri="{FF2B5EF4-FFF2-40B4-BE49-F238E27FC236}">
                <a16:creationId xmlns:a16="http://schemas.microsoft.com/office/drawing/2014/main" id="{353B1971-C816-0395-E553-2428160666B6}"/>
              </a:ext>
            </a:extLst>
          </p:cNvPr>
          <p:cNvGrpSpPr/>
          <p:nvPr/>
        </p:nvGrpSpPr>
        <p:grpSpPr>
          <a:xfrm>
            <a:off x="21" y="6489780"/>
            <a:ext cx="12191979" cy="383423"/>
            <a:chOff x="-3029" y="-1317"/>
            <a:chExt cx="12191979" cy="383423"/>
          </a:xfrm>
        </p:grpSpPr>
        <p:sp>
          <p:nvSpPr>
            <p:cNvPr id="7" name="Rectangle 6">
              <a:extLst>
                <a:ext uri="{FF2B5EF4-FFF2-40B4-BE49-F238E27FC236}">
                  <a16:creationId xmlns:a16="http://schemas.microsoft.com/office/drawing/2014/main" id="{3B97D405-7411-5ADD-B215-082D12EFA531}"/>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IT20037888</a:t>
              </a:r>
              <a:r>
                <a:rPr lang="en-US" sz="1800" dirty="0">
                  <a:solidFill>
                    <a:schemeClr val="tx1"/>
                  </a:solidFill>
                </a:rPr>
                <a:t>   |   RANASINGHE J.D. |   </a:t>
              </a:r>
              <a:r>
                <a:rPr lang="en-US" dirty="0">
                  <a:solidFill>
                    <a:schemeClr val="tx1"/>
                  </a:solidFill>
                </a:rPr>
                <a:t>TMP_2023_139</a:t>
              </a:r>
              <a:endParaRPr lang="en-US" sz="1800" b="0" dirty="0">
                <a:solidFill>
                  <a:schemeClr val="tx1"/>
                </a:solidFill>
              </a:endParaRPr>
            </a:p>
          </p:txBody>
        </p:sp>
        <p:pic>
          <p:nvPicPr>
            <p:cNvPr id="8" name="Picture 7">
              <a:extLst>
                <a:ext uri="{FF2B5EF4-FFF2-40B4-BE49-F238E27FC236}">
                  <a16:creationId xmlns:a16="http://schemas.microsoft.com/office/drawing/2014/main" id="{084B14C1-6300-4524-2385-73EB7A1677B9}"/>
                </a:ext>
              </a:extLst>
            </p:cNvPr>
            <p:cNvPicPr>
              <a:picLocks noChangeAspect="1"/>
            </p:cNvPicPr>
            <p:nvPr/>
          </p:nvPicPr>
          <p:blipFill>
            <a:blip r:embed="rId3"/>
            <a:stretch>
              <a:fillRect/>
            </a:stretch>
          </p:blipFill>
          <p:spPr>
            <a:xfrm>
              <a:off x="1" y="-1317"/>
              <a:ext cx="2000753" cy="351196"/>
            </a:xfrm>
            <a:prstGeom prst="rect">
              <a:avLst/>
            </a:prstGeom>
          </p:spPr>
        </p:pic>
      </p:grpSp>
    </p:spTree>
    <p:extLst>
      <p:ext uri="{BB962C8B-B14F-4D97-AF65-F5344CB8AC3E}">
        <p14:creationId xmlns:p14="http://schemas.microsoft.com/office/powerpoint/2010/main" val="4101977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C688B5-4A58-D995-2A0F-7292F3595A4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Lst>
          </a:blip>
          <a:srcRect l="44" r="44"/>
          <a:stretch/>
        </p:blipFill>
        <p:spPr>
          <a:xfrm>
            <a:off x="-29469" y="10"/>
            <a:ext cx="12191980" cy="6857990"/>
          </a:xfrm>
          <a:prstGeom prst="rect">
            <a:avLst/>
          </a:prstGeom>
        </p:spPr>
      </p:pic>
      <p:sp>
        <p:nvSpPr>
          <p:cNvPr id="6" name="Slide Number Placeholder 5">
            <a:extLst>
              <a:ext uri="{FF2B5EF4-FFF2-40B4-BE49-F238E27FC236}">
                <a16:creationId xmlns:a16="http://schemas.microsoft.com/office/drawing/2014/main" id="{CC11449E-285F-5781-64E6-6D65FD22B515}"/>
              </a:ext>
            </a:extLst>
          </p:cNvPr>
          <p:cNvSpPr>
            <a:spLocks noGrp="1"/>
          </p:cNvSpPr>
          <p:nvPr>
            <p:ph type="sldNum" sz="quarter" idx="12"/>
          </p:nvPr>
        </p:nvSpPr>
        <p:spPr/>
        <p:txBody>
          <a:bodyPr/>
          <a:lstStyle/>
          <a:p>
            <a:fld id="{C541420A-FA35-6346-9FEF-D4BEF8FB3635}" type="slidenum">
              <a:rPr lang="en-LK" smtClean="0"/>
              <a:t>18</a:t>
            </a:fld>
            <a:endParaRPr lang="en-LK"/>
          </a:p>
        </p:txBody>
      </p:sp>
      <p:sp>
        <p:nvSpPr>
          <p:cNvPr id="16" name="Title 1">
            <a:extLst>
              <a:ext uri="{FF2B5EF4-FFF2-40B4-BE49-F238E27FC236}">
                <a16:creationId xmlns:a16="http://schemas.microsoft.com/office/drawing/2014/main" id="{CB6B47B7-26E0-09A6-9CAE-BBE81DF62D85}"/>
              </a:ext>
            </a:extLst>
          </p:cNvPr>
          <p:cNvSpPr>
            <a:spLocks noGrp="1"/>
          </p:cNvSpPr>
          <p:nvPr>
            <p:ph type="title"/>
          </p:nvPr>
        </p:nvSpPr>
        <p:spPr>
          <a:xfrm>
            <a:off x="267929" y="40784"/>
            <a:ext cx="10515600" cy="1325563"/>
          </a:xfrm>
        </p:spPr>
        <p:txBody>
          <a:bodyPr>
            <a:normAutofit/>
          </a:bodyPr>
          <a:lstStyle/>
          <a:p>
            <a:r>
              <a:rPr lang="en-US" b="1" dirty="0">
                <a:solidFill>
                  <a:srgbClr val="FFFFFF"/>
                </a:solidFill>
              </a:rPr>
              <a:t>REQUIREMENTS</a:t>
            </a:r>
          </a:p>
        </p:txBody>
      </p:sp>
      <p:sp>
        <p:nvSpPr>
          <p:cNvPr id="17" name="TextBox 16">
            <a:extLst>
              <a:ext uri="{FF2B5EF4-FFF2-40B4-BE49-F238E27FC236}">
                <a16:creationId xmlns:a16="http://schemas.microsoft.com/office/drawing/2014/main" id="{AD75F89F-BABF-3104-3637-969642D8D61F}"/>
              </a:ext>
            </a:extLst>
          </p:cNvPr>
          <p:cNvSpPr txBox="1"/>
          <p:nvPr/>
        </p:nvSpPr>
        <p:spPr>
          <a:xfrm>
            <a:off x="631723" y="1172420"/>
            <a:ext cx="2849434" cy="400110"/>
          </a:xfrm>
          <a:prstGeom prst="rect">
            <a:avLst/>
          </a:prstGeom>
          <a:noFill/>
        </p:spPr>
        <p:txBody>
          <a:bodyPr wrap="none" rtlCol="0">
            <a:spAutoFit/>
          </a:bodyPr>
          <a:lstStyle/>
          <a:p>
            <a:r>
              <a:rPr lang="en-US" sz="2000" b="1" dirty="0"/>
              <a:t>Functional Requirements</a:t>
            </a:r>
          </a:p>
        </p:txBody>
      </p:sp>
      <p:sp>
        <p:nvSpPr>
          <p:cNvPr id="18" name="TextBox 17">
            <a:extLst>
              <a:ext uri="{FF2B5EF4-FFF2-40B4-BE49-F238E27FC236}">
                <a16:creationId xmlns:a16="http://schemas.microsoft.com/office/drawing/2014/main" id="{4F5F0B5F-B0B2-0116-7FB4-F3D0B5F1264C}"/>
              </a:ext>
            </a:extLst>
          </p:cNvPr>
          <p:cNvSpPr txBox="1"/>
          <p:nvPr/>
        </p:nvSpPr>
        <p:spPr>
          <a:xfrm>
            <a:off x="929620" y="1594893"/>
            <a:ext cx="3030253" cy="338554"/>
          </a:xfrm>
          <a:prstGeom prst="rect">
            <a:avLst/>
          </a:prstGeom>
          <a:noFill/>
        </p:spPr>
        <p:txBody>
          <a:bodyPr wrap="none" rtlCol="0">
            <a:spAutoFit/>
          </a:bodyPr>
          <a:lstStyle/>
          <a:p>
            <a:r>
              <a:rPr lang="en-US" sz="1600" dirty="0"/>
              <a:t>The component should be able to,</a:t>
            </a:r>
          </a:p>
        </p:txBody>
      </p:sp>
      <p:sp>
        <p:nvSpPr>
          <p:cNvPr id="19" name="TextBox 18">
            <a:extLst>
              <a:ext uri="{FF2B5EF4-FFF2-40B4-BE49-F238E27FC236}">
                <a16:creationId xmlns:a16="http://schemas.microsoft.com/office/drawing/2014/main" id="{910B36C2-50C5-1CD3-369B-CA4169910E02}"/>
              </a:ext>
            </a:extLst>
          </p:cNvPr>
          <p:cNvSpPr txBox="1"/>
          <p:nvPr/>
        </p:nvSpPr>
        <p:spPr>
          <a:xfrm>
            <a:off x="773734" y="3781754"/>
            <a:ext cx="3372013" cy="400110"/>
          </a:xfrm>
          <a:prstGeom prst="rect">
            <a:avLst/>
          </a:prstGeom>
          <a:noFill/>
        </p:spPr>
        <p:txBody>
          <a:bodyPr wrap="none" rtlCol="0">
            <a:spAutoFit/>
          </a:bodyPr>
          <a:lstStyle/>
          <a:p>
            <a:r>
              <a:rPr lang="en-US" sz="2000" b="1" dirty="0"/>
              <a:t>Non-Functional Requirements</a:t>
            </a:r>
          </a:p>
        </p:txBody>
      </p:sp>
      <p:pic>
        <p:nvPicPr>
          <p:cNvPr id="22" name="Picture 21" descr="Text&#10;&#10;Description automatically generated">
            <a:extLst>
              <a:ext uri="{FF2B5EF4-FFF2-40B4-BE49-F238E27FC236}">
                <a16:creationId xmlns:a16="http://schemas.microsoft.com/office/drawing/2014/main" id="{17DC61A6-4BB0-A34C-6D6A-B6453AE2C660}"/>
              </a:ext>
            </a:extLst>
          </p:cNvPr>
          <p:cNvPicPr>
            <a:picLocks noChangeAspect="1"/>
          </p:cNvPicPr>
          <p:nvPr/>
        </p:nvPicPr>
        <p:blipFill>
          <a:blip r:embed="rId4"/>
          <a:stretch>
            <a:fillRect/>
          </a:stretch>
        </p:blipFill>
        <p:spPr>
          <a:xfrm>
            <a:off x="9648253" y="4319716"/>
            <a:ext cx="2026451" cy="2185066"/>
          </a:xfrm>
          <a:prstGeom prst="rect">
            <a:avLst/>
          </a:prstGeom>
        </p:spPr>
      </p:pic>
      <p:pic>
        <p:nvPicPr>
          <p:cNvPr id="26" name="Picture 25" descr="Text&#10;&#10;Description automatically generated">
            <a:extLst>
              <a:ext uri="{FF2B5EF4-FFF2-40B4-BE49-F238E27FC236}">
                <a16:creationId xmlns:a16="http://schemas.microsoft.com/office/drawing/2014/main" id="{E2031C38-4325-7440-13C6-C92AC31FBC8B}"/>
              </a:ext>
            </a:extLst>
          </p:cNvPr>
          <p:cNvPicPr>
            <a:picLocks noChangeAspect="1"/>
          </p:cNvPicPr>
          <p:nvPr/>
        </p:nvPicPr>
        <p:blipFill rotWithShape="1">
          <a:blip r:embed="rId5"/>
          <a:srcRect l="8831" t="20666" r="11908" b="16125"/>
          <a:stretch/>
        </p:blipFill>
        <p:spPr>
          <a:xfrm>
            <a:off x="4874474" y="4775253"/>
            <a:ext cx="2482644" cy="1428996"/>
          </a:xfrm>
          <a:prstGeom prst="rect">
            <a:avLst/>
          </a:prstGeom>
        </p:spPr>
      </p:pic>
      <p:pic>
        <p:nvPicPr>
          <p:cNvPr id="28" name="Picture 27" descr="Logo&#10;&#10;Description automatically generated">
            <a:extLst>
              <a:ext uri="{FF2B5EF4-FFF2-40B4-BE49-F238E27FC236}">
                <a16:creationId xmlns:a16="http://schemas.microsoft.com/office/drawing/2014/main" id="{FB81E6F9-D454-7645-BD31-0FD1C4FB8822}"/>
              </a:ext>
            </a:extLst>
          </p:cNvPr>
          <p:cNvPicPr>
            <a:picLocks noChangeAspect="1"/>
          </p:cNvPicPr>
          <p:nvPr/>
        </p:nvPicPr>
        <p:blipFill rotWithShape="1">
          <a:blip r:embed="rId6"/>
          <a:srcRect l="13190" t="19668" r="4634" b="12877"/>
          <a:stretch/>
        </p:blipFill>
        <p:spPr>
          <a:xfrm>
            <a:off x="980279" y="2025445"/>
            <a:ext cx="1856014" cy="1642768"/>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2F301373-782E-A2E7-2E3D-2E06B4E7406D}"/>
              </a:ext>
            </a:extLst>
          </p:cNvPr>
          <p:cNvPicPr>
            <a:picLocks noChangeAspect="1"/>
          </p:cNvPicPr>
          <p:nvPr/>
        </p:nvPicPr>
        <p:blipFill rotWithShape="1">
          <a:blip r:embed="rId7"/>
          <a:srcRect l="19301" t="20155" r="20559" b="12391"/>
          <a:stretch/>
        </p:blipFill>
        <p:spPr>
          <a:xfrm>
            <a:off x="3217345" y="2125497"/>
            <a:ext cx="1272766" cy="1539355"/>
          </a:xfrm>
          <a:prstGeom prst="rect">
            <a:avLst/>
          </a:prstGeom>
        </p:spPr>
      </p:pic>
      <p:pic>
        <p:nvPicPr>
          <p:cNvPr id="32" name="Picture 31" descr="Graphical user interface&#10;&#10;Description automatically generated with low confidence">
            <a:extLst>
              <a:ext uri="{FF2B5EF4-FFF2-40B4-BE49-F238E27FC236}">
                <a16:creationId xmlns:a16="http://schemas.microsoft.com/office/drawing/2014/main" id="{8F378E72-6CDB-4A74-5D8D-A9F3463998D2}"/>
              </a:ext>
            </a:extLst>
          </p:cNvPr>
          <p:cNvPicPr>
            <a:picLocks noChangeAspect="1"/>
          </p:cNvPicPr>
          <p:nvPr/>
        </p:nvPicPr>
        <p:blipFill rotWithShape="1">
          <a:blip r:embed="rId8"/>
          <a:srcRect l="11286" t="24887" r="8016" b="17755"/>
          <a:stretch/>
        </p:blipFill>
        <p:spPr>
          <a:xfrm>
            <a:off x="4738396" y="2327313"/>
            <a:ext cx="1822629" cy="1396885"/>
          </a:xfrm>
          <a:prstGeom prst="rect">
            <a:avLst/>
          </a:prstGeom>
        </p:spPr>
      </p:pic>
      <p:pic>
        <p:nvPicPr>
          <p:cNvPr id="34" name="Picture 33" descr="Text&#10;&#10;Description automatically generated">
            <a:extLst>
              <a:ext uri="{FF2B5EF4-FFF2-40B4-BE49-F238E27FC236}">
                <a16:creationId xmlns:a16="http://schemas.microsoft.com/office/drawing/2014/main" id="{4F48A961-2A7E-05F4-ADFD-3E97DC46B32D}"/>
              </a:ext>
            </a:extLst>
          </p:cNvPr>
          <p:cNvPicPr>
            <a:picLocks noChangeAspect="1"/>
          </p:cNvPicPr>
          <p:nvPr/>
        </p:nvPicPr>
        <p:blipFill rotWithShape="1">
          <a:blip r:embed="rId9"/>
          <a:srcRect l="7877" t="14744" r="3409" b="17801"/>
          <a:stretch/>
        </p:blipFill>
        <p:spPr>
          <a:xfrm>
            <a:off x="6729749" y="2327313"/>
            <a:ext cx="2003673" cy="1642768"/>
          </a:xfrm>
          <a:prstGeom prst="rect">
            <a:avLst/>
          </a:prstGeom>
        </p:spPr>
      </p:pic>
      <p:pic>
        <p:nvPicPr>
          <p:cNvPr id="36" name="Picture 35" descr="Diagram&#10;&#10;Description automatically generated">
            <a:extLst>
              <a:ext uri="{FF2B5EF4-FFF2-40B4-BE49-F238E27FC236}">
                <a16:creationId xmlns:a16="http://schemas.microsoft.com/office/drawing/2014/main" id="{35474BE9-C3C7-2D04-1863-7691C64949E6}"/>
              </a:ext>
            </a:extLst>
          </p:cNvPr>
          <p:cNvPicPr>
            <a:picLocks noChangeAspect="1"/>
          </p:cNvPicPr>
          <p:nvPr/>
        </p:nvPicPr>
        <p:blipFill rotWithShape="1">
          <a:blip r:embed="rId10"/>
          <a:srcRect l="23572" t="15865" r="13177" b="10253"/>
          <a:stretch/>
        </p:blipFill>
        <p:spPr>
          <a:xfrm>
            <a:off x="9145027" y="2239635"/>
            <a:ext cx="2489848" cy="1572240"/>
          </a:xfrm>
          <a:prstGeom prst="rect">
            <a:avLst/>
          </a:prstGeom>
        </p:spPr>
      </p:pic>
      <p:pic>
        <p:nvPicPr>
          <p:cNvPr id="42" name="Picture 41" descr="Text&#10;&#10;Description automatically generated with medium confidence">
            <a:extLst>
              <a:ext uri="{FF2B5EF4-FFF2-40B4-BE49-F238E27FC236}">
                <a16:creationId xmlns:a16="http://schemas.microsoft.com/office/drawing/2014/main" id="{939B4D1C-1ED0-512F-7303-17B95C674663}"/>
              </a:ext>
            </a:extLst>
          </p:cNvPr>
          <p:cNvPicPr>
            <a:picLocks noChangeAspect="1"/>
          </p:cNvPicPr>
          <p:nvPr/>
        </p:nvPicPr>
        <p:blipFill rotWithShape="1">
          <a:blip r:embed="rId11"/>
          <a:srcRect t="13459" b="19168"/>
          <a:stretch/>
        </p:blipFill>
        <p:spPr>
          <a:xfrm>
            <a:off x="743295" y="4638700"/>
            <a:ext cx="2429261" cy="1714709"/>
          </a:xfrm>
          <a:prstGeom prst="rect">
            <a:avLst/>
          </a:prstGeom>
        </p:spPr>
      </p:pic>
      <p:pic>
        <p:nvPicPr>
          <p:cNvPr id="46" name="Picture 45" descr="Text&#10;&#10;Description automatically generated">
            <a:extLst>
              <a:ext uri="{FF2B5EF4-FFF2-40B4-BE49-F238E27FC236}">
                <a16:creationId xmlns:a16="http://schemas.microsoft.com/office/drawing/2014/main" id="{6CBBC785-8138-6ACF-5B6C-34E043384E43}"/>
              </a:ext>
            </a:extLst>
          </p:cNvPr>
          <p:cNvPicPr>
            <a:picLocks noChangeAspect="1"/>
          </p:cNvPicPr>
          <p:nvPr/>
        </p:nvPicPr>
        <p:blipFill rotWithShape="1">
          <a:blip r:embed="rId12"/>
          <a:srcRect l="7021" t="19846" r="15476" b="18378"/>
          <a:stretch/>
        </p:blipFill>
        <p:spPr>
          <a:xfrm>
            <a:off x="7611030" y="4622278"/>
            <a:ext cx="1882746" cy="1572240"/>
          </a:xfrm>
          <a:prstGeom prst="rect">
            <a:avLst/>
          </a:prstGeom>
        </p:spPr>
      </p:pic>
      <p:sp>
        <p:nvSpPr>
          <p:cNvPr id="47" name="TextBox 46">
            <a:extLst>
              <a:ext uri="{FF2B5EF4-FFF2-40B4-BE49-F238E27FC236}">
                <a16:creationId xmlns:a16="http://schemas.microsoft.com/office/drawing/2014/main" id="{EEEB93CC-B89C-4CDC-270F-94723E9E3844}"/>
              </a:ext>
            </a:extLst>
          </p:cNvPr>
          <p:cNvSpPr txBox="1"/>
          <p:nvPr/>
        </p:nvSpPr>
        <p:spPr>
          <a:xfrm>
            <a:off x="1115494" y="4172347"/>
            <a:ext cx="3030253" cy="338554"/>
          </a:xfrm>
          <a:prstGeom prst="rect">
            <a:avLst/>
          </a:prstGeom>
          <a:noFill/>
        </p:spPr>
        <p:txBody>
          <a:bodyPr wrap="none" rtlCol="0">
            <a:spAutoFit/>
          </a:bodyPr>
          <a:lstStyle/>
          <a:p>
            <a:r>
              <a:rPr lang="en-US" sz="1600" dirty="0"/>
              <a:t>The component should be able to,</a:t>
            </a:r>
          </a:p>
        </p:txBody>
      </p:sp>
      <p:pic>
        <p:nvPicPr>
          <p:cNvPr id="3" name="Picture 2" descr="A picture containing logo&#10;&#10;Description automatically generated">
            <a:extLst>
              <a:ext uri="{FF2B5EF4-FFF2-40B4-BE49-F238E27FC236}">
                <a16:creationId xmlns:a16="http://schemas.microsoft.com/office/drawing/2014/main" id="{8A24ED3F-D7BD-CF69-766E-9C9662D2901A}"/>
              </a:ext>
            </a:extLst>
          </p:cNvPr>
          <p:cNvPicPr>
            <a:picLocks noChangeAspect="1"/>
          </p:cNvPicPr>
          <p:nvPr/>
        </p:nvPicPr>
        <p:blipFill>
          <a:blip r:embed="rId13"/>
          <a:stretch>
            <a:fillRect/>
          </a:stretch>
        </p:blipFill>
        <p:spPr>
          <a:xfrm>
            <a:off x="3038058" y="4282869"/>
            <a:ext cx="2038076" cy="2197601"/>
          </a:xfrm>
          <a:prstGeom prst="rect">
            <a:avLst/>
          </a:prstGeom>
        </p:spPr>
      </p:pic>
      <p:grpSp>
        <p:nvGrpSpPr>
          <p:cNvPr id="4" name="Group 3">
            <a:extLst>
              <a:ext uri="{FF2B5EF4-FFF2-40B4-BE49-F238E27FC236}">
                <a16:creationId xmlns:a16="http://schemas.microsoft.com/office/drawing/2014/main" id="{82ACC6B5-A4D7-43DF-D3BA-CD9222DA1F10}"/>
              </a:ext>
            </a:extLst>
          </p:cNvPr>
          <p:cNvGrpSpPr/>
          <p:nvPr/>
        </p:nvGrpSpPr>
        <p:grpSpPr>
          <a:xfrm>
            <a:off x="21" y="6489780"/>
            <a:ext cx="12191979" cy="383423"/>
            <a:chOff x="-3029" y="-1317"/>
            <a:chExt cx="12191979" cy="383423"/>
          </a:xfrm>
        </p:grpSpPr>
        <p:sp>
          <p:nvSpPr>
            <p:cNvPr id="7" name="Rectangle 6">
              <a:extLst>
                <a:ext uri="{FF2B5EF4-FFF2-40B4-BE49-F238E27FC236}">
                  <a16:creationId xmlns:a16="http://schemas.microsoft.com/office/drawing/2014/main" id="{25494BC1-FECC-A68D-36BD-D95C064B5A86}"/>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IT20037888</a:t>
              </a:r>
              <a:r>
                <a:rPr lang="en-US" sz="1800" dirty="0">
                  <a:solidFill>
                    <a:schemeClr val="tx1"/>
                  </a:solidFill>
                </a:rPr>
                <a:t>   |   RANASINGHE J.D. |   </a:t>
              </a:r>
              <a:r>
                <a:rPr lang="en-US" dirty="0">
                  <a:solidFill>
                    <a:schemeClr val="tx1"/>
                  </a:solidFill>
                </a:rPr>
                <a:t>TMP_2023_139</a:t>
              </a:r>
              <a:endParaRPr lang="en-US" sz="1800" b="0" dirty="0">
                <a:solidFill>
                  <a:schemeClr val="tx1"/>
                </a:solidFill>
              </a:endParaRPr>
            </a:p>
          </p:txBody>
        </p:sp>
        <p:pic>
          <p:nvPicPr>
            <p:cNvPr id="8" name="Picture 7">
              <a:extLst>
                <a:ext uri="{FF2B5EF4-FFF2-40B4-BE49-F238E27FC236}">
                  <a16:creationId xmlns:a16="http://schemas.microsoft.com/office/drawing/2014/main" id="{D40E5F8A-CBAF-51CA-F257-756E54B288FA}"/>
                </a:ext>
              </a:extLst>
            </p:cNvPr>
            <p:cNvPicPr>
              <a:picLocks noChangeAspect="1"/>
            </p:cNvPicPr>
            <p:nvPr/>
          </p:nvPicPr>
          <p:blipFill>
            <a:blip r:embed="rId14"/>
            <a:stretch>
              <a:fillRect/>
            </a:stretch>
          </p:blipFill>
          <p:spPr>
            <a:xfrm>
              <a:off x="1" y="-1317"/>
              <a:ext cx="2000753" cy="351196"/>
            </a:xfrm>
            <a:prstGeom prst="rect">
              <a:avLst/>
            </a:prstGeom>
          </p:spPr>
        </p:pic>
      </p:grpSp>
    </p:spTree>
    <p:extLst>
      <p:ext uri="{BB962C8B-B14F-4D97-AF65-F5344CB8AC3E}">
        <p14:creationId xmlns:p14="http://schemas.microsoft.com/office/powerpoint/2010/main" val="78499076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C688B5-4A58-D995-2A0F-7292F3595A4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Lst>
          </a:blip>
          <a:srcRect l="44" r="44"/>
          <a:stretch/>
        </p:blipFill>
        <p:spPr>
          <a:xfrm>
            <a:off x="20" y="10"/>
            <a:ext cx="12191980" cy="6857990"/>
          </a:xfrm>
          <a:prstGeom prst="rect">
            <a:avLst/>
          </a:prstGeom>
        </p:spPr>
      </p:pic>
      <p:sp>
        <p:nvSpPr>
          <p:cNvPr id="2" name="Title 1">
            <a:extLst>
              <a:ext uri="{FF2B5EF4-FFF2-40B4-BE49-F238E27FC236}">
                <a16:creationId xmlns:a16="http://schemas.microsoft.com/office/drawing/2014/main" id="{77D05D35-944A-A599-24D4-8F2A862F1034}"/>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REFERENCES</a:t>
            </a:r>
          </a:p>
        </p:txBody>
      </p:sp>
      <p:sp>
        <p:nvSpPr>
          <p:cNvPr id="6" name="Slide Number Placeholder 5">
            <a:extLst>
              <a:ext uri="{FF2B5EF4-FFF2-40B4-BE49-F238E27FC236}">
                <a16:creationId xmlns:a16="http://schemas.microsoft.com/office/drawing/2014/main" id="{CC11449E-285F-5781-64E6-6D65FD22B515}"/>
              </a:ext>
            </a:extLst>
          </p:cNvPr>
          <p:cNvSpPr>
            <a:spLocks noGrp="1"/>
          </p:cNvSpPr>
          <p:nvPr>
            <p:ph type="sldNum" sz="quarter" idx="12"/>
          </p:nvPr>
        </p:nvSpPr>
        <p:spPr/>
        <p:txBody>
          <a:bodyPr/>
          <a:lstStyle/>
          <a:p>
            <a:fld id="{C541420A-FA35-6346-9FEF-D4BEF8FB3635}" type="slidenum">
              <a:rPr lang="en-LK" smtClean="0"/>
              <a:t>19</a:t>
            </a:fld>
            <a:endParaRPr lang="en-LK"/>
          </a:p>
        </p:txBody>
      </p:sp>
      <p:sp>
        <p:nvSpPr>
          <p:cNvPr id="8" name="Content Placeholder 2">
            <a:extLst>
              <a:ext uri="{FF2B5EF4-FFF2-40B4-BE49-F238E27FC236}">
                <a16:creationId xmlns:a16="http://schemas.microsoft.com/office/drawing/2014/main" id="{0B8943A7-E07F-7675-4553-0509D238A0EE}"/>
              </a:ext>
            </a:extLst>
          </p:cNvPr>
          <p:cNvSpPr>
            <a:spLocks noGrp="1"/>
          </p:cNvSpPr>
          <p:nvPr>
            <p:ph idx="1"/>
          </p:nvPr>
        </p:nvSpPr>
        <p:spPr>
          <a:xfrm>
            <a:off x="838200" y="1825625"/>
            <a:ext cx="10515600" cy="4351338"/>
          </a:xfrm>
        </p:spPr>
        <p:txBody>
          <a:bodyPr/>
          <a:lstStyle/>
          <a:p>
            <a:pPr marL="0" marR="0" indent="-406400" algn="just">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[1]	H. Gao, A.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Yüce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and J.-P.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Thiran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“DETECTING EMOTIONAL STRESS FROM FACIAL EXPRESSIONS FOR DRIVING SAFETY.”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06400" algn="just">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[2]	R. P. Naidu, P. S. Sagar, K. Praveen, K. Kiran, and K.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Khalandar</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“Stress Recognition Using Facial Landmarks and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Cnn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Alexnet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in </a:t>
            </a:r>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Journal of Physics: Conference Series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Nov. 2021, vol. 2089, no. 1.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doi</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10.1088/1742-6596/2089/1/012039.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06400" algn="just">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[3]	Wan-Ting Chew, “Facial Expression Recognition Via Enhanced  Stress Convolution Neural Network for Stress  Detection.”</a:t>
            </a:r>
          </a:p>
          <a:p>
            <a:pPr marL="0" indent="-406400" algn="just">
              <a:lnSpc>
                <a:spcPct val="107000"/>
              </a:lnSpc>
              <a:spcBef>
                <a:spcPts val="0"/>
              </a:spcBef>
              <a:spcAft>
                <a:spcPts val="800"/>
              </a:spcAft>
            </a:pPr>
            <a:r>
              <a:rPr lang="en-US" sz="1800" dirty="0">
                <a:latin typeface="Calibri" panose="020F0502020204030204" pitchFamily="34" charset="0"/>
                <a:ea typeface="Calibri" panose="020F0502020204030204" pitchFamily="34" charset="0"/>
                <a:cs typeface="Times New Roman" panose="02020603050405020304" pitchFamily="18" charset="0"/>
              </a:rPr>
              <a:t>[4]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Wang, Q. (2022). </a:t>
            </a:r>
            <a:r>
              <a:rPr lang="en-US" sz="1800" i="1" kern="100" dirty="0">
                <a:effectLst/>
                <a:latin typeface="Calibri" panose="020F0502020204030204" pitchFamily="34" charset="0"/>
                <a:ea typeface="Times New Roman" panose="02020603050405020304" pitchFamily="18" charset="0"/>
                <a:cs typeface="Times New Roman" panose="02020603050405020304" pitchFamily="18" charset="0"/>
              </a:rPr>
              <a:t>Face Recognition with Attention Mechanisms</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hlinkClick r:id="rId4"/>
              </a:rPr>
              <a:t>https://researchrepository.wvu.edu/etd/11382</a:t>
            </a:r>
            <a:endParaRPr lang="en-US"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406400" algn="just">
              <a:lnSpc>
                <a:spcPct val="107000"/>
              </a:lnSpc>
              <a:spcBef>
                <a:spcPts val="0"/>
              </a:spcBef>
              <a:spcAft>
                <a:spcPts val="800"/>
              </a:spcAft>
            </a:pPr>
            <a:r>
              <a:rPr lang="en-US" sz="1800" kern="100" dirty="0">
                <a:latin typeface="Calibri" panose="020F0502020204030204" pitchFamily="34" charset="0"/>
                <a:ea typeface="Calibri" panose="020F0502020204030204" pitchFamily="34" charset="0"/>
                <a:cs typeface="Times New Roman" panose="02020603050405020304" pitchFamily="18" charset="0"/>
              </a:rPr>
              <a:t>[5]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Vaswani, A., </a:t>
            </a:r>
            <a:r>
              <a:rPr lang="en-US" sz="1800" kern="100" dirty="0" err="1">
                <a:effectLst/>
                <a:latin typeface="Calibri" panose="020F0502020204030204" pitchFamily="34" charset="0"/>
                <a:ea typeface="Times New Roman" panose="02020603050405020304" pitchFamily="18" charset="0"/>
                <a:cs typeface="Times New Roman" panose="02020603050405020304" pitchFamily="18" charset="0"/>
              </a:rPr>
              <a:t>Shazeer</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N., Parmar, N., </a:t>
            </a:r>
            <a:r>
              <a:rPr lang="en-US" sz="1800" kern="100" dirty="0" err="1">
                <a:effectLst/>
                <a:latin typeface="Calibri" panose="020F0502020204030204" pitchFamily="34" charset="0"/>
                <a:ea typeface="Times New Roman" panose="02020603050405020304" pitchFamily="18" charset="0"/>
                <a:cs typeface="Times New Roman" panose="02020603050405020304" pitchFamily="18" charset="0"/>
              </a:rPr>
              <a:t>Uszkoreit</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J., Jones, L., Gomez, A. N., Kaiser, L., &amp; </a:t>
            </a:r>
            <a:r>
              <a:rPr lang="en-US" sz="1800" kern="100" dirty="0" err="1">
                <a:effectLst/>
                <a:latin typeface="Calibri" panose="020F0502020204030204" pitchFamily="34" charset="0"/>
                <a:ea typeface="Times New Roman" panose="02020603050405020304" pitchFamily="18" charset="0"/>
                <a:cs typeface="Times New Roman" panose="02020603050405020304" pitchFamily="18" charset="0"/>
              </a:rPr>
              <a:t>Polosukhin</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I. (2017). </a:t>
            </a:r>
            <a:r>
              <a:rPr lang="en-US" sz="1800" i="1" kern="100" dirty="0">
                <a:effectLst/>
                <a:latin typeface="Calibri" panose="020F0502020204030204" pitchFamily="34" charset="0"/>
                <a:ea typeface="Times New Roman" panose="02020603050405020304" pitchFamily="18" charset="0"/>
                <a:cs typeface="Times New Roman" panose="02020603050405020304" pitchFamily="18" charset="0"/>
              </a:rPr>
              <a:t>Attention Is All You Need</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http://arxiv.org/abs/1706.03762</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406400" algn="just">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0640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n-US" dirty="0">
              <a:highlight>
                <a:srgbClr val="FFFF00"/>
              </a:highlight>
            </a:endParaRPr>
          </a:p>
        </p:txBody>
      </p:sp>
      <p:grpSp>
        <p:nvGrpSpPr>
          <p:cNvPr id="4" name="Group 3">
            <a:extLst>
              <a:ext uri="{FF2B5EF4-FFF2-40B4-BE49-F238E27FC236}">
                <a16:creationId xmlns:a16="http://schemas.microsoft.com/office/drawing/2014/main" id="{ABDE820B-95BB-0A8B-6CBA-8673826AFE2B}"/>
              </a:ext>
            </a:extLst>
          </p:cNvPr>
          <p:cNvGrpSpPr/>
          <p:nvPr/>
        </p:nvGrpSpPr>
        <p:grpSpPr>
          <a:xfrm>
            <a:off x="21" y="6489780"/>
            <a:ext cx="12191979" cy="383423"/>
            <a:chOff x="-3029" y="-1317"/>
            <a:chExt cx="12191979" cy="383423"/>
          </a:xfrm>
        </p:grpSpPr>
        <p:sp>
          <p:nvSpPr>
            <p:cNvPr id="7" name="Rectangle 6">
              <a:extLst>
                <a:ext uri="{FF2B5EF4-FFF2-40B4-BE49-F238E27FC236}">
                  <a16:creationId xmlns:a16="http://schemas.microsoft.com/office/drawing/2014/main" id="{BDC0E8D1-0E65-3E88-8CE5-756FA38BFF16}"/>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IT20037888</a:t>
              </a:r>
              <a:r>
                <a:rPr lang="en-US" sz="1800" dirty="0">
                  <a:solidFill>
                    <a:schemeClr val="tx1"/>
                  </a:solidFill>
                </a:rPr>
                <a:t>   |   RANASINGHE J.D. |   </a:t>
              </a:r>
              <a:r>
                <a:rPr lang="en-US" dirty="0">
                  <a:solidFill>
                    <a:schemeClr val="tx1"/>
                  </a:solidFill>
                </a:rPr>
                <a:t>TMP_2023_139</a:t>
              </a:r>
              <a:endParaRPr lang="en-US" sz="1800" b="0" dirty="0">
                <a:solidFill>
                  <a:schemeClr val="tx1"/>
                </a:solidFill>
              </a:endParaRPr>
            </a:p>
          </p:txBody>
        </p:sp>
        <p:pic>
          <p:nvPicPr>
            <p:cNvPr id="9" name="Picture 8">
              <a:extLst>
                <a:ext uri="{FF2B5EF4-FFF2-40B4-BE49-F238E27FC236}">
                  <a16:creationId xmlns:a16="http://schemas.microsoft.com/office/drawing/2014/main" id="{B3EA5DC3-AF9F-D789-986F-AF572F9D22BD}"/>
                </a:ext>
              </a:extLst>
            </p:cNvPr>
            <p:cNvPicPr>
              <a:picLocks noChangeAspect="1"/>
            </p:cNvPicPr>
            <p:nvPr/>
          </p:nvPicPr>
          <p:blipFill>
            <a:blip r:embed="rId5"/>
            <a:stretch>
              <a:fillRect/>
            </a:stretch>
          </p:blipFill>
          <p:spPr>
            <a:xfrm>
              <a:off x="1" y="-1317"/>
              <a:ext cx="2000753" cy="351196"/>
            </a:xfrm>
            <a:prstGeom prst="rect">
              <a:avLst/>
            </a:prstGeom>
          </p:spPr>
        </p:pic>
      </p:grpSp>
    </p:spTree>
    <p:extLst>
      <p:ext uri="{BB962C8B-B14F-4D97-AF65-F5344CB8AC3E}">
        <p14:creationId xmlns:p14="http://schemas.microsoft.com/office/powerpoint/2010/main" val="40193459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in chairs&#10;&#10;Description automatically generated with low confidence">
            <a:extLst>
              <a:ext uri="{FF2B5EF4-FFF2-40B4-BE49-F238E27FC236}">
                <a16:creationId xmlns:a16="http://schemas.microsoft.com/office/drawing/2014/main" id="{D162C768-7E4B-DF2E-1BD1-CD189AD9683C}"/>
              </a:ext>
            </a:extLst>
          </p:cNvPr>
          <p:cNvPicPr>
            <a:picLocks noChangeAspect="1"/>
          </p:cNvPicPr>
          <p:nvPr/>
        </p:nvPicPr>
        <p:blipFill rotWithShape="1">
          <a:blip r:embed="rId3">
            <a:alphaModFix amt="50000"/>
          </a:blip>
          <a:srcRect b="20495"/>
          <a:stretch/>
        </p:blipFill>
        <p:spPr>
          <a:xfrm>
            <a:off x="20" y="40171"/>
            <a:ext cx="12191980" cy="6857999"/>
          </a:xfrm>
          <a:prstGeom prst="rect">
            <a:avLst/>
          </a:prstGeom>
        </p:spPr>
      </p:pic>
      <p:sp>
        <p:nvSpPr>
          <p:cNvPr id="2" name="Title 1">
            <a:extLst>
              <a:ext uri="{FF2B5EF4-FFF2-40B4-BE49-F238E27FC236}">
                <a16:creationId xmlns:a16="http://schemas.microsoft.com/office/drawing/2014/main" id="{7394009E-FC77-260A-08B2-68012C56160C}"/>
              </a:ext>
            </a:extLst>
          </p:cNvPr>
          <p:cNvSpPr>
            <a:spLocks noGrp="1"/>
          </p:cNvSpPr>
          <p:nvPr>
            <p:ph type="title"/>
          </p:nvPr>
        </p:nvSpPr>
        <p:spPr>
          <a:xfrm>
            <a:off x="1524000" y="158967"/>
            <a:ext cx="9144000" cy="1075498"/>
          </a:xfrm>
        </p:spPr>
        <p:txBody>
          <a:bodyPr vert="horz" lIns="91440" tIns="45720" rIns="91440" bIns="45720" rtlCol="0" anchor="b">
            <a:normAutofit/>
          </a:bodyPr>
          <a:lstStyle/>
          <a:p>
            <a:pPr algn="ctr"/>
            <a:r>
              <a:rPr lang="en-US" sz="6000" b="1" dirty="0">
                <a:solidFill>
                  <a:srgbClr val="FFFFFF"/>
                </a:solidFill>
              </a:rPr>
              <a:t>TEAM</a:t>
            </a:r>
          </a:p>
        </p:txBody>
      </p:sp>
      <p:pic>
        <p:nvPicPr>
          <p:cNvPr id="9" name="Picture 8" descr="A person taking a selfie&#10;&#10;Description automatically generated with medium confidence">
            <a:extLst>
              <a:ext uri="{FF2B5EF4-FFF2-40B4-BE49-F238E27FC236}">
                <a16:creationId xmlns:a16="http://schemas.microsoft.com/office/drawing/2014/main" id="{E0ED071F-5ECF-E7CA-8ED2-C15606F21370}"/>
              </a:ext>
            </a:extLst>
          </p:cNvPr>
          <p:cNvPicPr>
            <a:picLocks noChangeAspect="1"/>
          </p:cNvPicPr>
          <p:nvPr/>
        </p:nvPicPr>
        <p:blipFill rotWithShape="1">
          <a:blip r:embed="rId4"/>
          <a:srcRect t="12594" b="19437"/>
          <a:stretch/>
        </p:blipFill>
        <p:spPr>
          <a:xfrm>
            <a:off x="1497428" y="1592932"/>
            <a:ext cx="1815351" cy="1853709"/>
          </a:xfrm>
          <a:prstGeom prst="rect">
            <a:avLst/>
          </a:prstGeom>
          <a:ln>
            <a:noFill/>
          </a:ln>
          <a:effectLst>
            <a:outerShdw blurRad="292100" dist="139700" dir="2700000" algn="tl" rotWithShape="0">
              <a:srgbClr val="333333">
                <a:alpha val="65000"/>
              </a:srgbClr>
            </a:outerShdw>
          </a:effectLst>
        </p:spPr>
      </p:pic>
      <p:pic>
        <p:nvPicPr>
          <p:cNvPr id="11" name="Picture 10" descr="A picture containing person, sky&#10;&#10;Description automatically generated">
            <a:extLst>
              <a:ext uri="{FF2B5EF4-FFF2-40B4-BE49-F238E27FC236}">
                <a16:creationId xmlns:a16="http://schemas.microsoft.com/office/drawing/2014/main" id="{453F9F49-1D1F-1A21-0FD2-41EDD12A6B3F}"/>
              </a:ext>
            </a:extLst>
          </p:cNvPr>
          <p:cNvPicPr>
            <a:picLocks noChangeAspect="1"/>
          </p:cNvPicPr>
          <p:nvPr/>
        </p:nvPicPr>
        <p:blipFill rotWithShape="1">
          <a:blip r:embed="rId5"/>
          <a:srcRect l="8883" t="1" r="5741" b="11303"/>
          <a:stretch/>
        </p:blipFill>
        <p:spPr>
          <a:xfrm>
            <a:off x="8941768" y="1592931"/>
            <a:ext cx="1797793" cy="1853709"/>
          </a:xfrm>
          <a:prstGeom prst="rect">
            <a:avLst/>
          </a:prstGeom>
          <a:ln>
            <a:noFill/>
          </a:ln>
          <a:effectLst>
            <a:outerShdw blurRad="292100" dist="139700" dir="2700000" algn="tl" rotWithShape="0">
              <a:srgbClr val="333333">
                <a:alpha val="65000"/>
              </a:srgbClr>
            </a:outerShdw>
          </a:effectLst>
        </p:spPr>
      </p:pic>
      <p:pic>
        <p:nvPicPr>
          <p:cNvPr id="12" name="Picture 11" descr="A person in a white shirt and blue tie&#10;&#10;Description automatically generated with medium confidence">
            <a:extLst>
              <a:ext uri="{FF2B5EF4-FFF2-40B4-BE49-F238E27FC236}">
                <a16:creationId xmlns:a16="http://schemas.microsoft.com/office/drawing/2014/main" id="{B555855B-6F0B-E2AD-7F99-EE62919DCDF1}"/>
              </a:ext>
            </a:extLst>
          </p:cNvPr>
          <p:cNvPicPr>
            <a:picLocks noChangeAspect="1"/>
          </p:cNvPicPr>
          <p:nvPr/>
        </p:nvPicPr>
        <p:blipFill rotWithShape="1">
          <a:blip r:embed="rId6"/>
          <a:srcRect b="11291"/>
          <a:stretch/>
        </p:blipFill>
        <p:spPr>
          <a:xfrm>
            <a:off x="3977946" y="1592932"/>
            <a:ext cx="1797793" cy="1853974"/>
          </a:xfrm>
          <a:prstGeom prst="rect">
            <a:avLst/>
          </a:prstGeom>
          <a:ln>
            <a:noFill/>
          </a:ln>
          <a:effectLst>
            <a:outerShdw blurRad="292100" dist="139700" dir="2700000" algn="tl" rotWithShape="0">
              <a:srgbClr val="333333">
                <a:alpha val="65000"/>
              </a:srgbClr>
            </a:outerShdw>
          </a:effectLst>
        </p:spPr>
      </p:pic>
      <p:pic>
        <p:nvPicPr>
          <p:cNvPr id="13" name="Picture 12" descr="A person standing in front of a wall with art on it&#10;&#10;Description automatically generated with medium confidence">
            <a:extLst>
              <a:ext uri="{FF2B5EF4-FFF2-40B4-BE49-F238E27FC236}">
                <a16:creationId xmlns:a16="http://schemas.microsoft.com/office/drawing/2014/main" id="{9CF80A9C-0D80-FCA9-1EF4-4BCD9D5AB3F9}"/>
              </a:ext>
            </a:extLst>
          </p:cNvPr>
          <p:cNvPicPr>
            <a:picLocks noChangeAspect="1"/>
          </p:cNvPicPr>
          <p:nvPr/>
        </p:nvPicPr>
        <p:blipFill rotWithShape="1">
          <a:blip r:embed="rId7"/>
          <a:srcRect l="12522" t="15636" r="13391" b="7717"/>
          <a:stretch/>
        </p:blipFill>
        <p:spPr>
          <a:xfrm>
            <a:off x="6462859" y="1592931"/>
            <a:ext cx="1791789" cy="1853709"/>
          </a:xfrm>
          <a:prstGeom prst="rect">
            <a:avLst/>
          </a:prstGeom>
          <a:ln>
            <a:noFill/>
          </a:ln>
          <a:effectLst>
            <a:outerShdw blurRad="292100" dist="139700" dir="2700000" algn="tl" rotWithShape="0">
              <a:srgbClr val="333333">
                <a:alpha val="65000"/>
              </a:srgbClr>
            </a:outerShdw>
          </a:effectLst>
        </p:spPr>
      </p:pic>
      <p:sp>
        <p:nvSpPr>
          <p:cNvPr id="24" name="Rectangle 23">
            <a:extLst>
              <a:ext uri="{FF2B5EF4-FFF2-40B4-BE49-F238E27FC236}">
                <a16:creationId xmlns:a16="http://schemas.microsoft.com/office/drawing/2014/main" id="{58ED8AEA-0FFD-78C1-811B-68ED043B111D}"/>
              </a:ext>
            </a:extLst>
          </p:cNvPr>
          <p:cNvSpPr/>
          <p:nvPr/>
        </p:nvSpPr>
        <p:spPr>
          <a:xfrm>
            <a:off x="1495141" y="3198499"/>
            <a:ext cx="1815351" cy="44491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just"/>
            <a:endParaRPr lang="en-LK" dirty="0"/>
          </a:p>
        </p:txBody>
      </p:sp>
      <p:sp>
        <p:nvSpPr>
          <p:cNvPr id="25" name="Rectangle 24">
            <a:extLst>
              <a:ext uri="{FF2B5EF4-FFF2-40B4-BE49-F238E27FC236}">
                <a16:creationId xmlns:a16="http://schemas.microsoft.com/office/drawing/2014/main" id="{2D43270A-E8BA-B779-CCB0-736D609E44C7}"/>
              </a:ext>
            </a:extLst>
          </p:cNvPr>
          <p:cNvSpPr/>
          <p:nvPr/>
        </p:nvSpPr>
        <p:spPr>
          <a:xfrm>
            <a:off x="3977134" y="3195272"/>
            <a:ext cx="1783935" cy="44491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just"/>
            <a:endParaRPr lang="en-LK" dirty="0"/>
          </a:p>
        </p:txBody>
      </p:sp>
      <p:sp>
        <p:nvSpPr>
          <p:cNvPr id="26" name="Rectangle 25">
            <a:extLst>
              <a:ext uri="{FF2B5EF4-FFF2-40B4-BE49-F238E27FC236}">
                <a16:creationId xmlns:a16="http://schemas.microsoft.com/office/drawing/2014/main" id="{C758A4AE-852E-B071-4C24-9723E3C0F00E}"/>
              </a:ext>
            </a:extLst>
          </p:cNvPr>
          <p:cNvSpPr/>
          <p:nvPr/>
        </p:nvSpPr>
        <p:spPr>
          <a:xfrm>
            <a:off x="6465382" y="3195272"/>
            <a:ext cx="1783935" cy="44491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just"/>
            <a:endParaRPr lang="en-LK" dirty="0"/>
          </a:p>
        </p:txBody>
      </p:sp>
      <p:sp>
        <p:nvSpPr>
          <p:cNvPr id="27" name="Rectangle 26">
            <a:extLst>
              <a:ext uri="{FF2B5EF4-FFF2-40B4-BE49-F238E27FC236}">
                <a16:creationId xmlns:a16="http://schemas.microsoft.com/office/drawing/2014/main" id="{C0FF2C0B-EEC0-CAB9-46BE-50B3E26F69ED}"/>
              </a:ext>
            </a:extLst>
          </p:cNvPr>
          <p:cNvSpPr/>
          <p:nvPr/>
        </p:nvSpPr>
        <p:spPr>
          <a:xfrm>
            <a:off x="8941749" y="3195272"/>
            <a:ext cx="1791789" cy="44491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just"/>
            <a:endParaRPr lang="en-LK" dirty="0"/>
          </a:p>
        </p:txBody>
      </p:sp>
      <p:sp>
        <p:nvSpPr>
          <p:cNvPr id="28" name="TextBox 27">
            <a:extLst>
              <a:ext uri="{FF2B5EF4-FFF2-40B4-BE49-F238E27FC236}">
                <a16:creationId xmlns:a16="http://schemas.microsoft.com/office/drawing/2014/main" id="{4CCA7161-2515-2A6A-6F81-D0AC211E0682}"/>
              </a:ext>
            </a:extLst>
          </p:cNvPr>
          <p:cNvSpPr txBox="1"/>
          <p:nvPr/>
        </p:nvSpPr>
        <p:spPr>
          <a:xfrm>
            <a:off x="1495141" y="3199999"/>
            <a:ext cx="1815351" cy="461665"/>
          </a:xfrm>
          <a:prstGeom prst="rect">
            <a:avLst/>
          </a:prstGeom>
          <a:noFill/>
        </p:spPr>
        <p:txBody>
          <a:bodyPr wrap="square" rtlCol="0">
            <a:spAutoFit/>
          </a:bodyPr>
          <a:lstStyle/>
          <a:p>
            <a:pPr algn="ctr"/>
            <a:r>
              <a:rPr lang="en-LK" sz="1200" dirty="0"/>
              <a:t>Ranasinghe J. D</a:t>
            </a:r>
          </a:p>
          <a:p>
            <a:pPr algn="ctr"/>
            <a:r>
              <a:rPr lang="en-LK" sz="1200" dirty="0"/>
              <a:t>IT20037888</a:t>
            </a:r>
          </a:p>
        </p:txBody>
      </p:sp>
      <p:sp>
        <p:nvSpPr>
          <p:cNvPr id="29" name="TextBox 28">
            <a:extLst>
              <a:ext uri="{FF2B5EF4-FFF2-40B4-BE49-F238E27FC236}">
                <a16:creationId xmlns:a16="http://schemas.microsoft.com/office/drawing/2014/main" id="{872C4A2A-EDAF-2A8E-CD10-CEF1B3035B88}"/>
              </a:ext>
            </a:extLst>
          </p:cNvPr>
          <p:cNvSpPr txBox="1"/>
          <p:nvPr/>
        </p:nvSpPr>
        <p:spPr>
          <a:xfrm>
            <a:off x="3964826" y="3186359"/>
            <a:ext cx="1815351" cy="461665"/>
          </a:xfrm>
          <a:prstGeom prst="rect">
            <a:avLst/>
          </a:prstGeom>
          <a:noFill/>
        </p:spPr>
        <p:txBody>
          <a:bodyPr wrap="square" rtlCol="0">
            <a:spAutoFit/>
          </a:bodyPr>
          <a:lstStyle/>
          <a:p>
            <a:pPr algn="ctr"/>
            <a:r>
              <a:rPr lang="en-LK" sz="1200" dirty="0"/>
              <a:t>Perera M. S. D</a:t>
            </a:r>
          </a:p>
          <a:p>
            <a:pPr algn="ctr"/>
            <a:r>
              <a:rPr lang="en-LK" sz="1200" dirty="0"/>
              <a:t>IT20020262</a:t>
            </a:r>
          </a:p>
        </p:txBody>
      </p:sp>
      <p:sp>
        <p:nvSpPr>
          <p:cNvPr id="30" name="TextBox 29">
            <a:extLst>
              <a:ext uri="{FF2B5EF4-FFF2-40B4-BE49-F238E27FC236}">
                <a16:creationId xmlns:a16="http://schemas.microsoft.com/office/drawing/2014/main" id="{AFC3D524-A4F9-4B3B-F05D-128D6CC3AC50}"/>
              </a:ext>
            </a:extLst>
          </p:cNvPr>
          <p:cNvSpPr txBox="1"/>
          <p:nvPr/>
        </p:nvSpPr>
        <p:spPr>
          <a:xfrm>
            <a:off x="8944089" y="3195272"/>
            <a:ext cx="1815351" cy="461665"/>
          </a:xfrm>
          <a:prstGeom prst="rect">
            <a:avLst/>
          </a:prstGeom>
          <a:noFill/>
        </p:spPr>
        <p:txBody>
          <a:bodyPr wrap="square" rtlCol="0">
            <a:spAutoFit/>
          </a:bodyPr>
          <a:lstStyle/>
          <a:p>
            <a:pPr algn="ctr"/>
            <a:r>
              <a:rPr lang="en-LK" sz="1200" dirty="0"/>
              <a:t>Bartholomeusz S. V.</a:t>
            </a:r>
          </a:p>
          <a:p>
            <a:pPr algn="ctr"/>
            <a:r>
              <a:rPr lang="en-LK" sz="1200" dirty="0"/>
              <a:t>IT20274702</a:t>
            </a:r>
          </a:p>
        </p:txBody>
      </p:sp>
      <p:sp>
        <p:nvSpPr>
          <p:cNvPr id="31" name="TextBox 30">
            <a:extLst>
              <a:ext uri="{FF2B5EF4-FFF2-40B4-BE49-F238E27FC236}">
                <a16:creationId xmlns:a16="http://schemas.microsoft.com/office/drawing/2014/main" id="{C6773842-DC68-38BC-1CEB-EEDBA2B3FD93}"/>
              </a:ext>
            </a:extLst>
          </p:cNvPr>
          <p:cNvSpPr txBox="1"/>
          <p:nvPr/>
        </p:nvSpPr>
        <p:spPr>
          <a:xfrm>
            <a:off x="6470511" y="3195272"/>
            <a:ext cx="1815351" cy="461665"/>
          </a:xfrm>
          <a:prstGeom prst="rect">
            <a:avLst/>
          </a:prstGeom>
          <a:noFill/>
        </p:spPr>
        <p:txBody>
          <a:bodyPr wrap="square" rtlCol="0">
            <a:spAutoFit/>
          </a:bodyPr>
          <a:lstStyle/>
          <a:p>
            <a:pPr algn="ctr"/>
            <a:r>
              <a:rPr lang="en-LK" sz="1200" dirty="0"/>
              <a:t>Jayathilake S. M. D. A. R.</a:t>
            </a:r>
          </a:p>
          <a:p>
            <a:pPr algn="ctr"/>
            <a:r>
              <a:rPr lang="en-LK" sz="1200" dirty="0"/>
              <a:t>IT20037338</a:t>
            </a:r>
          </a:p>
        </p:txBody>
      </p:sp>
      <p:sp>
        <p:nvSpPr>
          <p:cNvPr id="3" name="Slide Number Placeholder 2">
            <a:extLst>
              <a:ext uri="{FF2B5EF4-FFF2-40B4-BE49-F238E27FC236}">
                <a16:creationId xmlns:a16="http://schemas.microsoft.com/office/drawing/2014/main" id="{36A4D74D-9B4D-F34B-053C-644EFF580450}"/>
              </a:ext>
            </a:extLst>
          </p:cNvPr>
          <p:cNvSpPr>
            <a:spLocks noGrp="1"/>
          </p:cNvSpPr>
          <p:nvPr>
            <p:ph type="sldNum" sz="quarter" idx="12"/>
          </p:nvPr>
        </p:nvSpPr>
        <p:spPr>
          <a:xfrm>
            <a:off x="8610600" y="6347473"/>
            <a:ext cx="2743200" cy="365125"/>
          </a:xfrm>
        </p:spPr>
        <p:txBody>
          <a:bodyPr/>
          <a:lstStyle/>
          <a:p>
            <a:fld id="{C541420A-FA35-6346-9FEF-D4BEF8FB3635}" type="slidenum">
              <a:rPr lang="en-LK" smtClean="0"/>
              <a:t>2</a:t>
            </a:fld>
            <a:endParaRPr lang="en-LK" dirty="0"/>
          </a:p>
        </p:txBody>
      </p:sp>
      <p:grpSp>
        <p:nvGrpSpPr>
          <p:cNvPr id="14" name="Group 13">
            <a:extLst>
              <a:ext uri="{FF2B5EF4-FFF2-40B4-BE49-F238E27FC236}">
                <a16:creationId xmlns:a16="http://schemas.microsoft.com/office/drawing/2014/main" id="{073DE6DB-DA3B-A4B3-7E3C-2943F04C755B}"/>
              </a:ext>
            </a:extLst>
          </p:cNvPr>
          <p:cNvGrpSpPr/>
          <p:nvPr/>
        </p:nvGrpSpPr>
        <p:grpSpPr>
          <a:xfrm>
            <a:off x="550616" y="3954780"/>
            <a:ext cx="2057588" cy="2500332"/>
            <a:chOff x="550616" y="4014275"/>
            <a:chExt cx="2057588" cy="2500332"/>
          </a:xfrm>
        </p:grpSpPr>
        <p:grpSp>
          <p:nvGrpSpPr>
            <p:cNvPr id="6" name="Group 5">
              <a:extLst>
                <a:ext uri="{FF2B5EF4-FFF2-40B4-BE49-F238E27FC236}">
                  <a16:creationId xmlns:a16="http://schemas.microsoft.com/office/drawing/2014/main" id="{55C76AA3-C923-3B14-8964-41212804FB01}"/>
                </a:ext>
              </a:extLst>
            </p:cNvPr>
            <p:cNvGrpSpPr/>
            <p:nvPr/>
          </p:nvGrpSpPr>
          <p:grpSpPr>
            <a:xfrm>
              <a:off x="550616" y="4014275"/>
              <a:ext cx="2057588" cy="2144333"/>
              <a:chOff x="448184" y="4014275"/>
              <a:chExt cx="2057588" cy="2144333"/>
            </a:xfrm>
          </p:grpSpPr>
          <p:pic>
            <p:nvPicPr>
              <p:cNvPr id="4" name="Picture 3" descr="A person wearing a suit and tie&#10;&#10;Description automatically generated with medium confidence">
                <a:extLst>
                  <a:ext uri="{FF2B5EF4-FFF2-40B4-BE49-F238E27FC236}">
                    <a16:creationId xmlns:a16="http://schemas.microsoft.com/office/drawing/2014/main" id="{808E6116-5363-0A44-91C4-611FC9D46733}"/>
                  </a:ext>
                </a:extLst>
              </p:cNvPr>
              <p:cNvPicPr>
                <a:picLocks noChangeAspect="1"/>
              </p:cNvPicPr>
              <p:nvPr/>
            </p:nvPicPr>
            <p:blipFill rotWithShape="1">
              <a:blip r:embed="rId8"/>
              <a:srcRect l="4045"/>
              <a:stretch/>
            </p:blipFill>
            <p:spPr>
              <a:xfrm>
                <a:off x="448184" y="4014275"/>
                <a:ext cx="2057588" cy="2144333"/>
              </a:xfrm>
              <a:prstGeom prst="rect">
                <a:avLst/>
              </a:prstGeom>
              <a:ln>
                <a:noFill/>
              </a:ln>
              <a:effectLst>
                <a:outerShdw blurRad="292100" dist="139700" dir="2700000" algn="tl" rotWithShape="0">
                  <a:srgbClr val="333333">
                    <a:alpha val="65000"/>
                  </a:srgbClr>
                </a:outerShdw>
              </a:effectLst>
            </p:spPr>
          </p:pic>
          <p:sp>
            <p:nvSpPr>
              <p:cNvPr id="37" name="Rectangle 36">
                <a:extLst>
                  <a:ext uri="{FF2B5EF4-FFF2-40B4-BE49-F238E27FC236}">
                    <a16:creationId xmlns:a16="http://schemas.microsoft.com/office/drawing/2014/main" id="{5E1A6EB0-2040-98DF-4C42-193C3EEA1118}"/>
                  </a:ext>
                </a:extLst>
              </p:cNvPr>
              <p:cNvSpPr/>
              <p:nvPr/>
            </p:nvSpPr>
            <p:spPr>
              <a:xfrm>
                <a:off x="448184" y="5713693"/>
                <a:ext cx="2057588" cy="44491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en-LK"/>
              </a:p>
            </p:txBody>
          </p:sp>
          <p:sp>
            <p:nvSpPr>
              <p:cNvPr id="38" name="TextBox 37">
                <a:extLst>
                  <a:ext uri="{FF2B5EF4-FFF2-40B4-BE49-F238E27FC236}">
                    <a16:creationId xmlns:a16="http://schemas.microsoft.com/office/drawing/2014/main" id="{FD7CE86B-48A8-42A7-F7A1-1CCC0711CB81}"/>
                  </a:ext>
                </a:extLst>
              </p:cNvPr>
              <p:cNvSpPr txBox="1"/>
              <p:nvPr/>
            </p:nvSpPr>
            <p:spPr>
              <a:xfrm>
                <a:off x="453436" y="5776426"/>
                <a:ext cx="1968043" cy="307777"/>
              </a:xfrm>
              <a:prstGeom prst="rect">
                <a:avLst/>
              </a:prstGeom>
              <a:noFill/>
            </p:spPr>
            <p:txBody>
              <a:bodyPr wrap="square" rtlCol="0">
                <a:spAutoFit/>
              </a:bodyPr>
              <a:lstStyle/>
              <a:p>
                <a:pPr algn="just"/>
                <a:r>
                  <a:rPr lang="en-LK" sz="1400" dirty="0"/>
                  <a:t>Mr. Samadhi Rathnayake</a:t>
                </a:r>
              </a:p>
            </p:txBody>
          </p:sp>
        </p:grpSp>
        <p:sp>
          <p:nvSpPr>
            <p:cNvPr id="43" name="TextBox 42">
              <a:extLst>
                <a:ext uri="{FF2B5EF4-FFF2-40B4-BE49-F238E27FC236}">
                  <a16:creationId xmlns:a16="http://schemas.microsoft.com/office/drawing/2014/main" id="{5B61BE61-BE88-D890-8BA4-D3212277D14D}"/>
                </a:ext>
              </a:extLst>
            </p:cNvPr>
            <p:cNvSpPr txBox="1"/>
            <p:nvPr/>
          </p:nvSpPr>
          <p:spPr>
            <a:xfrm>
              <a:off x="952342" y="6206830"/>
              <a:ext cx="1175093" cy="307777"/>
            </a:xfrm>
            <a:prstGeom prst="rect">
              <a:avLst/>
            </a:prstGeom>
            <a:noFill/>
          </p:spPr>
          <p:txBody>
            <a:bodyPr wrap="square" rtlCol="0">
              <a:spAutoFit/>
            </a:bodyPr>
            <a:lstStyle/>
            <a:p>
              <a:pPr algn="just"/>
              <a:r>
                <a:rPr lang="en-LK" sz="1400" b="1" dirty="0"/>
                <a:t>SUPERVISOR</a:t>
              </a:r>
            </a:p>
          </p:txBody>
        </p:sp>
      </p:grpSp>
      <p:grpSp>
        <p:nvGrpSpPr>
          <p:cNvPr id="7" name="Group 6">
            <a:extLst>
              <a:ext uri="{FF2B5EF4-FFF2-40B4-BE49-F238E27FC236}">
                <a16:creationId xmlns:a16="http://schemas.microsoft.com/office/drawing/2014/main" id="{95B81BCD-93D8-7C06-D836-020F0C2E6020}"/>
              </a:ext>
            </a:extLst>
          </p:cNvPr>
          <p:cNvGrpSpPr/>
          <p:nvPr/>
        </p:nvGrpSpPr>
        <p:grpSpPr>
          <a:xfrm>
            <a:off x="3587334" y="3994090"/>
            <a:ext cx="2099962" cy="2461022"/>
            <a:chOff x="3192344" y="4088681"/>
            <a:chExt cx="2099962" cy="2461022"/>
          </a:xfrm>
        </p:grpSpPr>
        <p:pic>
          <p:nvPicPr>
            <p:cNvPr id="16" name="Picture 15" descr="A person smiling for the camera&#10;&#10;Description automatically generated with medium confidence">
              <a:extLst>
                <a:ext uri="{FF2B5EF4-FFF2-40B4-BE49-F238E27FC236}">
                  <a16:creationId xmlns:a16="http://schemas.microsoft.com/office/drawing/2014/main" id="{EC1AC095-F0F8-FAC8-3EE1-E3580E7B07E5}"/>
                </a:ext>
              </a:extLst>
            </p:cNvPr>
            <p:cNvPicPr>
              <a:picLocks noChangeAspect="1"/>
            </p:cNvPicPr>
            <p:nvPr/>
          </p:nvPicPr>
          <p:blipFill rotWithShape="1">
            <a:blip r:embed="rId9"/>
            <a:srcRect b="23314"/>
            <a:stretch/>
          </p:blipFill>
          <p:spPr>
            <a:xfrm>
              <a:off x="3192346" y="4088681"/>
              <a:ext cx="2099960" cy="2144332"/>
            </a:xfrm>
            <a:prstGeom prst="rect">
              <a:avLst/>
            </a:prstGeom>
            <a:ln>
              <a:noFill/>
            </a:ln>
            <a:effectLst>
              <a:outerShdw blurRad="292100" dist="139700" dir="2700000" algn="tl" rotWithShape="0">
                <a:srgbClr val="333333">
                  <a:alpha val="65000"/>
                </a:srgbClr>
              </a:outerShdw>
            </a:effectLst>
          </p:spPr>
        </p:pic>
        <p:sp>
          <p:nvSpPr>
            <p:cNvPr id="39" name="Rectangle 38">
              <a:extLst>
                <a:ext uri="{FF2B5EF4-FFF2-40B4-BE49-F238E27FC236}">
                  <a16:creationId xmlns:a16="http://schemas.microsoft.com/office/drawing/2014/main" id="{7EEF8EE2-34E1-28A4-AFB0-11B7694D153B}"/>
                </a:ext>
              </a:extLst>
            </p:cNvPr>
            <p:cNvSpPr/>
            <p:nvPr/>
          </p:nvSpPr>
          <p:spPr>
            <a:xfrm>
              <a:off x="3192344" y="5788098"/>
              <a:ext cx="2099960" cy="44491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en-LK"/>
            </a:p>
          </p:txBody>
        </p:sp>
        <p:sp>
          <p:nvSpPr>
            <p:cNvPr id="40" name="TextBox 39">
              <a:extLst>
                <a:ext uri="{FF2B5EF4-FFF2-40B4-BE49-F238E27FC236}">
                  <a16:creationId xmlns:a16="http://schemas.microsoft.com/office/drawing/2014/main" id="{AA906706-758F-74D0-BA25-8470F256C69B}"/>
                </a:ext>
              </a:extLst>
            </p:cNvPr>
            <p:cNvSpPr txBox="1"/>
            <p:nvPr/>
          </p:nvSpPr>
          <p:spPr>
            <a:xfrm>
              <a:off x="3291670" y="5856666"/>
              <a:ext cx="1968043" cy="307777"/>
            </a:xfrm>
            <a:prstGeom prst="rect">
              <a:avLst/>
            </a:prstGeom>
            <a:noFill/>
          </p:spPr>
          <p:txBody>
            <a:bodyPr wrap="square" rtlCol="0">
              <a:spAutoFit/>
            </a:bodyPr>
            <a:lstStyle/>
            <a:p>
              <a:pPr algn="just"/>
              <a:r>
                <a:rPr lang="en-LK" sz="1400" dirty="0"/>
                <a:t>Ms. Devanshi Ganegoda</a:t>
              </a:r>
            </a:p>
          </p:txBody>
        </p:sp>
        <p:sp>
          <p:nvSpPr>
            <p:cNvPr id="44" name="TextBox 43">
              <a:extLst>
                <a:ext uri="{FF2B5EF4-FFF2-40B4-BE49-F238E27FC236}">
                  <a16:creationId xmlns:a16="http://schemas.microsoft.com/office/drawing/2014/main" id="{16130ED2-988E-EDCA-272A-24D737421876}"/>
                </a:ext>
              </a:extLst>
            </p:cNvPr>
            <p:cNvSpPr txBox="1"/>
            <p:nvPr/>
          </p:nvSpPr>
          <p:spPr>
            <a:xfrm>
              <a:off x="3537636" y="6241926"/>
              <a:ext cx="1476109" cy="307777"/>
            </a:xfrm>
            <a:prstGeom prst="rect">
              <a:avLst/>
            </a:prstGeom>
            <a:noFill/>
          </p:spPr>
          <p:txBody>
            <a:bodyPr wrap="square" rtlCol="0">
              <a:spAutoFit/>
            </a:bodyPr>
            <a:lstStyle/>
            <a:p>
              <a:pPr algn="just"/>
              <a:r>
                <a:rPr lang="en-LK" sz="1400" b="1" dirty="0"/>
                <a:t>CO-SUPERVISOR</a:t>
              </a:r>
            </a:p>
          </p:txBody>
        </p:sp>
      </p:grpSp>
      <p:grpSp>
        <p:nvGrpSpPr>
          <p:cNvPr id="8" name="Group 7">
            <a:extLst>
              <a:ext uri="{FF2B5EF4-FFF2-40B4-BE49-F238E27FC236}">
                <a16:creationId xmlns:a16="http://schemas.microsoft.com/office/drawing/2014/main" id="{5A5361BE-407B-8E31-87B6-EC12D3BB4F9C}"/>
              </a:ext>
            </a:extLst>
          </p:cNvPr>
          <p:cNvGrpSpPr/>
          <p:nvPr/>
        </p:nvGrpSpPr>
        <p:grpSpPr>
          <a:xfrm>
            <a:off x="9516280" y="3994090"/>
            <a:ext cx="2144334" cy="2461022"/>
            <a:chOff x="7921915" y="4088681"/>
            <a:chExt cx="2144334" cy="2461022"/>
          </a:xfrm>
        </p:grpSpPr>
        <p:pic>
          <p:nvPicPr>
            <p:cNvPr id="15" name="Picture 14" descr="A person smiling for the camera&#10;&#10;Description automatically generated with low confidence">
              <a:extLst>
                <a:ext uri="{FF2B5EF4-FFF2-40B4-BE49-F238E27FC236}">
                  <a16:creationId xmlns:a16="http://schemas.microsoft.com/office/drawing/2014/main" id="{2555063E-6287-CEA2-6A24-6BD8778B9CEB}"/>
                </a:ext>
              </a:extLst>
            </p:cNvPr>
            <p:cNvPicPr>
              <a:picLocks noChangeAspect="1"/>
            </p:cNvPicPr>
            <p:nvPr/>
          </p:nvPicPr>
          <p:blipFill rotWithShape="1">
            <a:blip r:embed="rId10"/>
            <a:srcRect l="3030" r="-3030"/>
            <a:stretch/>
          </p:blipFill>
          <p:spPr>
            <a:xfrm>
              <a:off x="7921917" y="4088681"/>
              <a:ext cx="2144332" cy="2144332"/>
            </a:xfrm>
            <a:prstGeom prst="rect">
              <a:avLst/>
            </a:prstGeom>
            <a:ln>
              <a:noFill/>
            </a:ln>
            <a:effectLst>
              <a:outerShdw blurRad="292100" dist="139700" dir="2700000" algn="tl" rotWithShape="0">
                <a:srgbClr val="333333">
                  <a:alpha val="65000"/>
                </a:srgbClr>
              </a:outerShdw>
            </a:effectLst>
          </p:spPr>
        </p:pic>
        <p:sp>
          <p:nvSpPr>
            <p:cNvPr id="41" name="Rectangle 40">
              <a:extLst>
                <a:ext uri="{FF2B5EF4-FFF2-40B4-BE49-F238E27FC236}">
                  <a16:creationId xmlns:a16="http://schemas.microsoft.com/office/drawing/2014/main" id="{ED35A3D6-1003-8237-F490-84B2053BFFA4}"/>
                </a:ext>
              </a:extLst>
            </p:cNvPr>
            <p:cNvSpPr/>
            <p:nvPr/>
          </p:nvSpPr>
          <p:spPr>
            <a:xfrm>
              <a:off x="7921915" y="5788098"/>
              <a:ext cx="2071506" cy="44491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en-LK"/>
            </a:p>
          </p:txBody>
        </p:sp>
        <p:sp>
          <p:nvSpPr>
            <p:cNvPr id="42" name="TextBox 41">
              <a:extLst>
                <a:ext uri="{FF2B5EF4-FFF2-40B4-BE49-F238E27FC236}">
                  <a16:creationId xmlns:a16="http://schemas.microsoft.com/office/drawing/2014/main" id="{1FC64114-AE0D-FF36-C786-F07D36F304E5}"/>
                </a:ext>
              </a:extLst>
            </p:cNvPr>
            <p:cNvSpPr txBox="1"/>
            <p:nvPr/>
          </p:nvSpPr>
          <p:spPr>
            <a:xfrm>
              <a:off x="7945656" y="5850831"/>
              <a:ext cx="2022566" cy="307777"/>
            </a:xfrm>
            <a:prstGeom prst="rect">
              <a:avLst/>
            </a:prstGeom>
            <a:noFill/>
          </p:spPr>
          <p:txBody>
            <a:bodyPr wrap="square" rtlCol="0">
              <a:spAutoFit/>
            </a:bodyPr>
            <a:lstStyle/>
            <a:p>
              <a:pPr algn="just"/>
              <a:r>
                <a:rPr lang="en-LK" sz="1400" dirty="0"/>
                <a:t>Mrs. Arosha Dassanayake</a:t>
              </a:r>
            </a:p>
          </p:txBody>
        </p:sp>
        <p:sp>
          <p:nvSpPr>
            <p:cNvPr id="45" name="TextBox 44">
              <a:extLst>
                <a:ext uri="{FF2B5EF4-FFF2-40B4-BE49-F238E27FC236}">
                  <a16:creationId xmlns:a16="http://schemas.microsoft.com/office/drawing/2014/main" id="{3ADE5E05-E16E-4F7E-A628-4A6A30B7E34C}"/>
                </a:ext>
              </a:extLst>
            </p:cNvPr>
            <p:cNvSpPr txBox="1"/>
            <p:nvPr/>
          </p:nvSpPr>
          <p:spPr>
            <a:xfrm>
              <a:off x="8000681" y="6241926"/>
              <a:ext cx="1945769" cy="307777"/>
            </a:xfrm>
            <a:prstGeom prst="rect">
              <a:avLst/>
            </a:prstGeom>
            <a:noFill/>
          </p:spPr>
          <p:txBody>
            <a:bodyPr wrap="square" rtlCol="0">
              <a:spAutoFit/>
            </a:bodyPr>
            <a:lstStyle/>
            <a:p>
              <a:pPr algn="just"/>
              <a:r>
                <a:rPr lang="en-LK" sz="1400" b="1" dirty="0"/>
                <a:t>EXTERNAL SUPERVISOR</a:t>
              </a:r>
            </a:p>
          </p:txBody>
        </p:sp>
      </p:grpSp>
      <p:grpSp>
        <p:nvGrpSpPr>
          <p:cNvPr id="23" name="Group 22">
            <a:extLst>
              <a:ext uri="{FF2B5EF4-FFF2-40B4-BE49-F238E27FC236}">
                <a16:creationId xmlns:a16="http://schemas.microsoft.com/office/drawing/2014/main" id="{02D243BB-BD84-8529-EB9C-8D86A1ECC706}"/>
              </a:ext>
            </a:extLst>
          </p:cNvPr>
          <p:cNvGrpSpPr/>
          <p:nvPr/>
        </p:nvGrpSpPr>
        <p:grpSpPr>
          <a:xfrm>
            <a:off x="6642557" y="5685294"/>
            <a:ext cx="1968043" cy="849859"/>
            <a:chOff x="6642557" y="5714790"/>
            <a:chExt cx="1968043" cy="849859"/>
          </a:xfrm>
        </p:grpSpPr>
        <p:grpSp>
          <p:nvGrpSpPr>
            <p:cNvPr id="21" name="Group 20">
              <a:extLst>
                <a:ext uri="{FF2B5EF4-FFF2-40B4-BE49-F238E27FC236}">
                  <a16:creationId xmlns:a16="http://schemas.microsoft.com/office/drawing/2014/main" id="{4A7DA063-99A4-1FF2-2F51-80DC0C67AA94}"/>
                </a:ext>
              </a:extLst>
            </p:cNvPr>
            <p:cNvGrpSpPr/>
            <p:nvPr/>
          </p:nvGrpSpPr>
          <p:grpSpPr>
            <a:xfrm>
              <a:off x="6642557" y="5714790"/>
              <a:ext cx="1968043" cy="432498"/>
              <a:chOff x="6659854" y="5786295"/>
              <a:chExt cx="2071506" cy="444915"/>
            </a:xfrm>
          </p:grpSpPr>
          <p:sp>
            <p:nvSpPr>
              <p:cNvPr id="19" name="Rectangle 18">
                <a:extLst>
                  <a:ext uri="{FF2B5EF4-FFF2-40B4-BE49-F238E27FC236}">
                    <a16:creationId xmlns:a16="http://schemas.microsoft.com/office/drawing/2014/main" id="{2D25DD5B-2C60-D40F-31DF-6EDED6D9883A}"/>
                  </a:ext>
                </a:extLst>
              </p:cNvPr>
              <p:cNvSpPr/>
              <p:nvPr/>
            </p:nvSpPr>
            <p:spPr>
              <a:xfrm>
                <a:off x="6659854" y="5786295"/>
                <a:ext cx="2071506" cy="44491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en-LK"/>
              </a:p>
            </p:txBody>
          </p:sp>
          <p:sp>
            <p:nvSpPr>
              <p:cNvPr id="20" name="TextBox 19">
                <a:extLst>
                  <a:ext uri="{FF2B5EF4-FFF2-40B4-BE49-F238E27FC236}">
                    <a16:creationId xmlns:a16="http://schemas.microsoft.com/office/drawing/2014/main" id="{F4597D4A-A4E4-5DC1-471A-44B5B69BF1F8}"/>
                  </a:ext>
                </a:extLst>
              </p:cNvPr>
              <p:cNvSpPr txBox="1"/>
              <p:nvPr/>
            </p:nvSpPr>
            <p:spPr>
              <a:xfrm>
                <a:off x="6683595" y="5849029"/>
                <a:ext cx="2022566" cy="316613"/>
              </a:xfrm>
              <a:prstGeom prst="rect">
                <a:avLst/>
              </a:prstGeom>
              <a:noFill/>
            </p:spPr>
            <p:txBody>
              <a:bodyPr wrap="square" rtlCol="0">
                <a:spAutoFit/>
              </a:bodyPr>
              <a:lstStyle/>
              <a:p>
                <a:pPr algn="just"/>
                <a:r>
                  <a:rPr lang="en-LK" sz="1400" dirty="0"/>
                  <a:t>Mr</a:t>
                </a:r>
                <a:r>
                  <a:rPr lang="en-US" sz="1400" dirty="0"/>
                  <a:t>. </a:t>
                </a:r>
                <a:r>
                  <a:rPr lang="en-US" sz="1400" dirty="0" err="1"/>
                  <a:t>Thilanga</a:t>
                </a:r>
                <a:r>
                  <a:rPr lang="en-US" sz="1400" dirty="0"/>
                  <a:t> </a:t>
                </a:r>
                <a:r>
                  <a:rPr lang="en-US" sz="1400" dirty="0" err="1"/>
                  <a:t>Jayarathne</a:t>
                </a:r>
                <a:endParaRPr lang="en-LK" sz="1400" dirty="0"/>
              </a:p>
            </p:txBody>
          </p:sp>
        </p:grpSp>
        <p:sp>
          <p:nvSpPr>
            <p:cNvPr id="22" name="TextBox 21">
              <a:extLst>
                <a:ext uri="{FF2B5EF4-FFF2-40B4-BE49-F238E27FC236}">
                  <a16:creationId xmlns:a16="http://schemas.microsoft.com/office/drawing/2014/main" id="{A7A7A4C6-29E0-F950-2C71-F3EB355F8017}"/>
                </a:ext>
              </a:extLst>
            </p:cNvPr>
            <p:cNvSpPr txBox="1"/>
            <p:nvPr/>
          </p:nvSpPr>
          <p:spPr>
            <a:xfrm>
              <a:off x="6664821" y="6256872"/>
              <a:ext cx="1945769" cy="307777"/>
            </a:xfrm>
            <a:prstGeom prst="rect">
              <a:avLst/>
            </a:prstGeom>
            <a:noFill/>
          </p:spPr>
          <p:txBody>
            <a:bodyPr wrap="square" rtlCol="0">
              <a:spAutoFit/>
            </a:bodyPr>
            <a:lstStyle/>
            <a:p>
              <a:pPr algn="just"/>
              <a:r>
                <a:rPr lang="en-LK" sz="1400" b="1" dirty="0"/>
                <a:t>EXTERNAL SUPERVISOR</a:t>
              </a:r>
            </a:p>
          </p:txBody>
        </p:sp>
      </p:grpSp>
      <p:pic>
        <p:nvPicPr>
          <p:cNvPr id="32" name="Picture 31" descr="A person in a suit&#10;&#10;Description automatically generated with low confidence">
            <a:extLst>
              <a:ext uri="{FF2B5EF4-FFF2-40B4-BE49-F238E27FC236}">
                <a16:creationId xmlns:a16="http://schemas.microsoft.com/office/drawing/2014/main" id="{2C0C29C1-55D2-6830-5F17-33AD52B0EDDC}"/>
              </a:ext>
            </a:extLst>
          </p:cNvPr>
          <p:cNvPicPr>
            <a:picLocks noChangeAspect="1"/>
          </p:cNvPicPr>
          <p:nvPr/>
        </p:nvPicPr>
        <p:blipFill rotWithShape="1">
          <a:blip r:embed="rId11"/>
          <a:srcRect t="5037"/>
          <a:stretch/>
        </p:blipFill>
        <p:spPr>
          <a:xfrm>
            <a:off x="6712120" y="3951695"/>
            <a:ext cx="1815351" cy="1723903"/>
          </a:xfrm>
          <a:prstGeom prst="rect">
            <a:avLst/>
          </a:prstGeom>
        </p:spPr>
      </p:pic>
      <p:pic>
        <p:nvPicPr>
          <p:cNvPr id="33" name="Picture 32">
            <a:extLst>
              <a:ext uri="{FF2B5EF4-FFF2-40B4-BE49-F238E27FC236}">
                <a16:creationId xmlns:a16="http://schemas.microsoft.com/office/drawing/2014/main" id="{B9EEB8CC-8B03-7241-8AC0-0B81551FFB31}"/>
              </a:ext>
            </a:extLst>
          </p:cNvPr>
          <p:cNvPicPr>
            <a:picLocks noChangeAspect="1"/>
          </p:cNvPicPr>
          <p:nvPr/>
        </p:nvPicPr>
        <p:blipFill>
          <a:blip r:embed="rId12"/>
          <a:stretch>
            <a:fillRect/>
          </a:stretch>
        </p:blipFill>
        <p:spPr>
          <a:xfrm>
            <a:off x="-10" y="6515928"/>
            <a:ext cx="2000753" cy="351196"/>
          </a:xfrm>
          <a:prstGeom prst="rect">
            <a:avLst/>
          </a:prstGeom>
        </p:spPr>
      </p:pic>
    </p:spTree>
    <p:extLst>
      <p:ext uri="{BB962C8B-B14F-4D97-AF65-F5344CB8AC3E}">
        <p14:creationId xmlns:p14="http://schemas.microsoft.com/office/powerpoint/2010/main" val="406128522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1455313-E5D0-FA7A-3160-0FC602DB3E5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0000" contrast="20000"/>
                    </a14:imgEffect>
                  </a14:imgLayer>
                </a14:imgProps>
              </a:ext>
            </a:extLst>
          </a:blip>
          <a:srcRect t="7785" b="7785"/>
          <a:stretch/>
        </p:blipFill>
        <p:spPr>
          <a:xfrm>
            <a:off x="20" y="10"/>
            <a:ext cx="12188930" cy="6857990"/>
          </a:xfrm>
          <a:prstGeom prst="rect">
            <a:avLst/>
          </a:prstGeom>
        </p:spPr>
      </p:pic>
      <p:sp>
        <p:nvSpPr>
          <p:cNvPr id="2" name="Title 1">
            <a:extLst>
              <a:ext uri="{FF2B5EF4-FFF2-40B4-BE49-F238E27FC236}">
                <a16:creationId xmlns:a16="http://schemas.microsoft.com/office/drawing/2014/main" id="{E66F8E70-A6D3-5E49-C1F9-3202A78350BE}"/>
              </a:ext>
            </a:extLst>
          </p:cNvPr>
          <p:cNvSpPr>
            <a:spLocks noGrp="1"/>
          </p:cNvSpPr>
          <p:nvPr>
            <p:ph type="title"/>
          </p:nvPr>
        </p:nvSpPr>
        <p:spPr>
          <a:xfrm>
            <a:off x="1527048" y="1807216"/>
            <a:ext cx="9144000" cy="3063240"/>
          </a:xfrm>
        </p:spPr>
        <p:txBody>
          <a:bodyPr vert="horz" lIns="91440" tIns="45720" rIns="91440" bIns="45720" rtlCol="0" anchor="b">
            <a:normAutofit fontScale="90000"/>
          </a:bodyPr>
          <a:lstStyle/>
          <a:p>
            <a:pPr algn="ctr"/>
            <a:r>
              <a:rPr lang="en-US" sz="6600" b="1" dirty="0">
                <a:solidFill>
                  <a:srgbClr val="FFFFFF"/>
                </a:solidFill>
              </a:rPr>
              <a:t>COMPONENT 2 : STRESS RELIVING ACTIVITIES DEVELOPMENT AND RECOMMENDATION SYSTEM	</a:t>
            </a:r>
          </a:p>
        </p:txBody>
      </p:sp>
      <p:sp>
        <p:nvSpPr>
          <p:cNvPr id="3" name="Content Placeholder 2">
            <a:extLst>
              <a:ext uri="{FF2B5EF4-FFF2-40B4-BE49-F238E27FC236}">
                <a16:creationId xmlns:a16="http://schemas.microsoft.com/office/drawing/2014/main" id="{DB1CB521-6BEB-B455-D157-2748321805CD}"/>
              </a:ext>
            </a:extLst>
          </p:cNvPr>
          <p:cNvSpPr>
            <a:spLocks noGrp="1"/>
          </p:cNvSpPr>
          <p:nvPr>
            <p:ph idx="1"/>
          </p:nvPr>
        </p:nvSpPr>
        <p:spPr>
          <a:xfrm>
            <a:off x="1527048" y="4599432"/>
            <a:ext cx="9144000" cy="1536192"/>
          </a:xfrm>
        </p:spPr>
        <p:txBody>
          <a:bodyPr vert="horz" lIns="91440" tIns="45720" rIns="91440" bIns="45720" rtlCol="0">
            <a:normAutofit/>
          </a:bodyPr>
          <a:lstStyle/>
          <a:p>
            <a:pPr marL="0" indent="0" algn="ctr">
              <a:buNone/>
            </a:pPr>
            <a:r>
              <a:rPr lang="en-US" sz="2400" b="1" dirty="0" err="1">
                <a:solidFill>
                  <a:srgbClr val="FFFFFF"/>
                </a:solidFill>
              </a:rPr>
              <a:t>Bartholomeusz</a:t>
            </a:r>
            <a:r>
              <a:rPr lang="en-US" sz="2400" b="1" dirty="0">
                <a:solidFill>
                  <a:srgbClr val="FFFFFF"/>
                </a:solidFill>
              </a:rPr>
              <a:t> S. V. – IT20274702</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5EA30A8-8E43-E247-FEC2-2751FBB1882E}"/>
              </a:ext>
            </a:extLst>
          </p:cNvPr>
          <p:cNvSpPr>
            <a:spLocks noGrp="1"/>
          </p:cNvSpPr>
          <p:nvPr>
            <p:ph type="sldNum" sz="quarter" idx="12"/>
          </p:nvPr>
        </p:nvSpPr>
        <p:spPr/>
        <p:txBody>
          <a:bodyPr/>
          <a:lstStyle/>
          <a:p>
            <a:fld id="{C541420A-FA35-6346-9FEF-D4BEF8FB3635}" type="slidenum">
              <a:rPr lang="en-LK" smtClean="0"/>
              <a:t>20</a:t>
            </a:fld>
            <a:endParaRPr lang="en-LK" dirty="0"/>
          </a:p>
        </p:txBody>
      </p:sp>
      <p:sp>
        <p:nvSpPr>
          <p:cNvPr id="6" name="Rectangle 5">
            <a:extLst>
              <a:ext uri="{FF2B5EF4-FFF2-40B4-BE49-F238E27FC236}">
                <a16:creationId xmlns:a16="http://schemas.microsoft.com/office/drawing/2014/main" id="{470A9664-AC4A-AF40-F8EC-4D1580382D74}"/>
              </a:ext>
            </a:extLst>
          </p:cNvPr>
          <p:cNvSpPr/>
          <p:nvPr/>
        </p:nvSpPr>
        <p:spPr>
          <a:xfrm>
            <a:off x="20" y="6517227"/>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dirty="0">
              <a:solidFill>
                <a:schemeClr val="tx1"/>
              </a:solidFill>
            </a:endParaRPr>
          </a:p>
        </p:txBody>
      </p:sp>
      <p:grpSp>
        <p:nvGrpSpPr>
          <p:cNvPr id="7" name="Group 6">
            <a:extLst>
              <a:ext uri="{FF2B5EF4-FFF2-40B4-BE49-F238E27FC236}">
                <a16:creationId xmlns:a16="http://schemas.microsoft.com/office/drawing/2014/main" id="{A4E4944F-EAF3-1991-CB9C-BE8B55164E39}"/>
              </a:ext>
            </a:extLst>
          </p:cNvPr>
          <p:cNvGrpSpPr/>
          <p:nvPr/>
        </p:nvGrpSpPr>
        <p:grpSpPr>
          <a:xfrm>
            <a:off x="21" y="6488415"/>
            <a:ext cx="12191979" cy="383423"/>
            <a:chOff x="-3029" y="-1317"/>
            <a:chExt cx="12191979" cy="383423"/>
          </a:xfrm>
        </p:grpSpPr>
        <p:sp>
          <p:nvSpPr>
            <p:cNvPr id="8" name="Rectangle 7">
              <a:extLst>
                <a:ext uri="{FF2B5EF4-FFF2-40B4-BE49-F238E27FC236}">
                  <a16:creationId xmlns:a16="http://schemas.microsoft.com/office/drawing/2014/main" id="{9498B28C-35C1-5C18-4B7B-54A0103782AF}"/>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IT20274702</a:t>
              </a:r>
              <a:r>
                <a:rPr lang="en-US" sz="1800" dirty="0">
                  <a:solidFill>
                    <a:schemeClr val="tx1"/>
                  </a:solidFill>
                </a:rPr>
                <a:t>  |   BARTHOLOMEUSZ S.V.|   </a:t>
              </a:r>
              <a:r>
                <a:rPr lang="en-US" dirty="0">
                  <a:solidFill>
                    <a:schemeClr val="tx1"/>
                  </a:solidFill>
                </a:rPr>
                <a:t>TMP_2023_139</a:t>
              </a:r>
              <a:endParaRPr lang="en-US" sz="1800" b="0" dirty="0">
                <a:solidFill>
                  <a:schemeClr val="tx1"/>
                </a:solidFill>
              </a:endParaRPr>
            </a:p>
          </p:txBody>
        </p:sp>
        <p:pic>
          <p:nvPicPr>
            <p:cNvPr id="9" name="Picture 8">
              <a:extLst>
                <a:ext uri="{FF2B5EF4-FFF2-40B4-BE49-F238E27FC236}">
                  <a16:creationId xmlns:a16="http://schemas.microsoft.com/office/drawing/2014/main" id="{470EA8B9-8795-1DD8-CDB7-F6A257F84746}"/>
                </a:ext>
              </a:extLst>
            </p:cNvPr>
            <p:cNvPicPr>
              <a:picLocks noChangeAspect="1"/>
            </p:cNvPicPr>
            <p:nvPr/>
          </p:nvPicPr>
          <p:blipFill>
            <a:blip r:embed="rId4"/>
            <a:stretch>
              <a:fillRect/>
            </a:stretch>
          </p:blipFill>
          <p:spPr>
            <a:xfrm>
              <a:off x="1" y="-1317"/>
              <a:ext cx="2000753" cy="351196"/>
            </a:xfrm>
            <a:prstGeom prst="rect">
              <a:avLst/>
            </a:prstGeom>
          </p:spPr>
        </p:pic>
      </p:grpSp>
    </p:spTree>
    <p:extLst>
      <p:ext uri="{BB962C8B-B14F-4D97-AF65-F5344CB8AC3E}">
        <p14:creationId xmlns:p14="http://schemas.microsoft.com/office/powerpoint/2010/main" val="192810255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A06E546-EF49-492F-A42F-111845756A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0000" contrast="20000"/>
                    </a14:imgEffect>
                  </a14:imgLayer>
                </a14:imgProps>
              </a:ext>
            </a:extLst>
          </a:blip>
          <a:srcRect t="7796" b="7796"/>
          <a:stretch/>
        </p:blipFill>
        <p:spPr>
          <a:xfrm>
            <a:off x="20" y="10"/>
            <a:ext cx="12191979" cy="6857990"/>
          </a:xfrm>
          <a:prstGeom prst="rect">
            <a:avLst/>
          </a:prstGeom>
        </p:spPr>
      </p:pic>
      <p:sp>
        <p:nvSpPr>
          <p:cNvPr id="2" name="Title 1">
            <a:extLst>
              <a:ext uri="{FF2B5EF4-FFF2-40B4-BE49-F238E27FC236}">
                <a16:creationId xmlns:a16="http://schemas.microsoft.com/office/drawing/2014/main" id="{8323E3B5-65F1-A43E-9024-30F64F969ABF}"/>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BACKGROUND</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BA0261-AF85-6E31-F298-C3DCD59B5302}"/>
              </a:ext>
            </a:extLst>
          </p:cNvPr>
          <p:cNvSpPr>
            <a:spLocks noGrp="1"/>
          </p:cNvSpPr>
          <p:nvPr>
            <p:ph idx="1"/>
          </p:nvPr>
        </p:nvSpPr>
        <p:spPr>
          <a:xfrm>
            <a:off x="838200" y="2412849"/>
            <a:ext cx="10515600" cy="3764402"/>
          </a:xfrm>
        </p:spPr>
        <p:txBody>
          <a:bodyPr>
            <a:normAutofit/>
          </a:bodyPr>
          <a:lstStyle/>
          <a:p>
            <a:pPr marL="342900" marR="0" lvl="0" indent="-342900" algn="just">
              <a:lnSpc>
                <a:spcPct val="107000"/>
              </a:lnSpc>
              <a:spcBef>
                <a:spcPts val="0"/>
              </a:spcBef>
              <a:spcAft>
                <a:spcPts val="80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There are very few stress-relieving solutions available that provide personalized stress-relieving techniques specifically focused on IT pro</a:t>
            </a:r>
            <a:r>
              <a:rPr lang="en-US" sz="2400" dirty="0">
                <a:latin typeface="Calibri" panose="020F0502020204030204" pitchFamily="34" charset="0"/>
                <a:ea typeface="Calibri" panose="020F0502020204030204" pitchFamily="34" charset="0"/>
                <a:cs typeface="Times New Roman" panose="02020603050405020304" pitchFamily="18" charset="0"/>
              </a:rPr>
              <a:t>fessionals.</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just">
              <a:lnSpc>
                <a:spcPct val="107000"/>
              </a:lnSpc>
              <a:spcBef>
                <a:spcPts val="0"/>
              </a:spcBef>
              <a:spcAft>
                <a:spcPts val="800"/>
              </a:spcAft>
              <a:buNone/>
            </a:pPr>
            <a:endParaRPr lang="en-US" sz="2400" dirty="0">
              <a:solidFill>
                <a:srgbClr val="FFFFFF"/>
              </a:solidFill>
            </a:endParaRPr>
          </a:p>
          <a:p>
            <a:pPr marL="342900" marR="0" lvl="0" indent="-342900" algn="just">
              <a:lnSpc>
                <a:spcPct val="107000"/>
              </a:lnSpc>
              <a:spcBef>
                <a:spcPts val="0"/>
              </a:spcBef>
              <a:spcAft>
                <a:spcPts val="80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Many stress-relieving software solutions focus on using only one activity such as listening to music to relieve stress.</a:t>
            </a:r>
          </a:p>
          <a:p>
            <a:pPr marL="0" marR="0" lvl="0" indent="0" algn="just">
              <a:lnSpc>
                <a:spcPct val="107000"/>
              </a:lnSpc>
              <a:spcBef>
                <a:spcPts val="0"/>
              </a:spcBef>
              <a:spcAft>
                <a:spcPts val="800"/>
              </a:spcAft>
              <a:buNone/>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US" sz="2400" dirty="0">
                <a:solidFill>
                  <a:srgbClr val="FFFFFF"/>
                </a:solidFill>
                <a:latin typeface="Calibri" panose="020F0502020204030204" pitchFamily="34" charset="0"/>
                <a:cs typeface="Times New Roman" panose="02020603050405020304" pitchFamily="18" charset="0"/>
              </a:rPr>
              <a:t>Similar solutions are compared in the next slides.</a:t>
            </a:r>
            <a:endParaRPr lang="en-US" sz="2400" dirty="0">
              <a:solidFill>
                <a:srgbClr val="FFFFFF"/>
              </a:solidFill>
            </a:endParaRPr>
          </a:p>
          <a:p>
            <a:pPr marL="0" indent="0" algn="just">
              <a:buNone/>
            </a:pPr>
            <a:r>
              <a:rPr lang="en-US" sz="1500" dirty="0">
                <a:solidFill>
                  <a:schemeClr val="bg1"/>
                </a:solidFill>
                <a:highlight>
                  <a:srgbClr val="00FFFF"/>
                </a:highlight>
              </a:rPr>
              <a:t> </a:t>
            </a:r>
          </a:p>
        </p:txBody>
      </p:sp>
      <p:sp>
        <p:nvSpPr>
          <p:cNvPr id="4" name="Slide Number Placeholder 3">
            <a:extLst>
              <a:ext uri="{FF2B5EF4-FFF2-40B4-BE49-F238E27FC236}">
                <a16:creationId xmlns:a16="http://schemas.microsoft.com/office/drawing/2014/main" id="{2E369276-4AC7-AF97-4DDC-1DE87AB75E67}"/>
              </a:ext>
            </a:extLst>
          </p:cNvPr>
          <p:cNvSpPr>
            <a:spLocks noGrp="1"/>
          </p:cNvSpPr>
          <p:nvPr>
            <p:ph type="sldNum" sz="quarter" idx="12"/>
          </p:nvPr>
        </p:nvSpPr>
        <p:spPr/>
        <p:txBody>
          <a:bodyPr/>
          <a:lstStyle/>
          <a:p>
            <a:fld id="{C541420A-FA35-6346-9FEF-D4BEF8FB3635}" type="slidenum">
              <a:rPr lang="en-LK" smtClean="0"/>
              <a:t>21</a:t>
            </a:fld>
            <a:endParaRPr lang="en-LK"/>
          </a:p>
        </p:txBody>
      </p:sp>
      <p:grpSp>
        <p:nvGrpSpPr>
          <p:cNvPr id="11" name="Group 10">
            <a:extLst>
              <a:ext uri="{FF2B5EF4-FFF2-40B4-BE49-F238E27FC236}">
                <a16:creationId xmlns:a16="http://schemas.microsoft.com/office/drawing/2014/main" id="{F4962F0F-3AB3-48D2-5B5B-75F499B89DA7}"/>
              </a:ext>
            </a:extLst>
          </p:cNvPr>
          <p:cNvGrpSpPr/>
          <p:nvPr/>
        </p:nvGrpSpPr>
        <p:grpSpPr>
          <a:xfrm>
            <a:off x="21" y="6488415"/>
            <a:ext cx="12191979" cy="383423"/>
            <a:chOff x="-3029" y="-1317"/>
            <a:chExt cx="12191979" cy="383423"/>
          </a:xfrm>
        </p:grpSpPr>
        <p:sp>
          <p:nvSpPr>
            <p:cNvPr id="13" name="Rectangle 12">
              <a:extLst>
                <a:ext uri="{FF2B5EF4-FFF2-40B4-BE49-F238E27FC236}">
                  <a16:creationId xmlns:a16="http://schemas.microsoft.com/office/drawing/2014/main" id="{F451D559-65E2-857D-8F29-A3F7E7FA27EC}"/>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IT20274702</a:t>
              </a:r>
              <a:r>
                <a:rPr lang="en-US" sz="1800" dirty="0">
                  <a:solidFill>
                    <a:schemeClr val="tx1"/>
                  </a:solidFill>
                </a:rPr>
                <a:t>  |   BARTHOLOMEUSZ S.V.|   </a:t>
              </a:r>
              <a:r>
                <a:rPr lang="en-US" dirty="0">
                  <a:solidFill>
                    <a:schemeClr val="tx1"/>
                  </a:solidFill>
                </a:rPr>
                <a:t>TMP_2023_139</a:t>
              </a:r>
              <a:endParaRPr lang="en-US" sz="1800" b="0" dirty="0">
                <a:solidFill>
                  <a:schemeClr val="tx1"/>
                </a:solidFill>
              </a:endParaRPr>
            </a:p>
          </p:txBody>
        </p:sp>
        <p:pic>
          <p:nvPicPr>
            <p:cNvPr id="14" name="Picture 13">
              <a:extLst>
                <a:ext uri="{FF2B5EF4-FFF2-40B4-BE49-F238E27FC236}">
                  <a16:creationId xmlns:a16="http://schemas.microsoft.com/office/drawing/2014/main" id="{91C248B5-516A-D07A-ADE2-1FA82A6F8178}"/>
                </a:ext>
              </a:extLst>
            </p:cNvPr>
            <p:cNvPicPr>
              <a:picLocks noChangeAspect="1"/>
            </p:cNvPicPr>
            <p:nvPr/>
          </p:nvPicPr>
          <p:blipFill>
            <a:blip r:embed="rId4"/>
            <a:stretch>
              <a:fillRect/>
            </a:stretch>
          </p:blipFill>
          <p:spPr>
            <a:xfrm>
              <a:off x="1" y="-1317"/>
              <a:ext cx="2000753" cy="351196"/>
            </a:xfrm>
            <a:prstGeom prst="rect">
              <a:avLst/>
            </a:prstGeom>
          </p:spPr>
        </p:pic>
      </p:grpSp>
    </p:spTree>
    <p:extLst>
      <p:ext uri="{BB962C8B-B14F-4D97-AF65-F5344CB8AC3E}">
        <p14:creationId xmlns:p14="http://schemas.microsoft.com/office/powerpoint/2010/main" val="167384133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A06E546-EF49-492F-A42F-111845756A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0000" contrast="20000"/>
                    </a14:imgEffect>
                  </a14:imgLayer>
                </a14:imgProps>
              </a:ext>
            </a:extLst>
          </a:blip>
          <a:srcRect t="7796" b="7796"/>
          <a:stretch/>
        </p:blipFill>
        <p:spPr>
          <a:xfrm>
            <a:off x="20" y="10"/>
            <a:ext cx="12191979" cy="6857990"/>
          </a:xfrm>
          <a:prstGeom prst="rect">
            <a:avLst/>
          </a:prstGeom>
        </p:spPr>
      </p:pic>
      <p:sp>
        <p:nvSpPr>
          <p:cNvPr id="2" name="Title 1">
            <a:extLst>
              <a:ext uri="{FF2B5EF4-FFF2-40B4-BE49-F238E27FC236}">
                <a16:creationId xmlns:a16="http://schemas.microsoft.com/office/drawing/2014/main" id="{8323E3B5-65F1-A43E-9024-30F64F969ABF}"/>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RESEARCH GAP</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BA0261-AF85-6E31-F298-C3DCD59B5302}"/>
              </a:ext>
            </a:extLst>
          </p:cNvPr>
          <p:cNvSpPr>
            <a:spLocks noGrp="1"/>
          </p:cNvSpPr>
          <p:nvPr>
            <p:ph idx="1"/>
          </p:nvPr>
        </p:nvSpPr>
        <p:spPr>
          <a:xfrm>
            <a:off x="838200" y="1906822"/>
            <a:ext cx="10515600" cy="4440384"/>
          </a:xfrm>
        </p:spPr>
        <p:txBody>
          <a:bodyPr>
            <a:normAutofit/>
          </a:bodyPr>
          <a:lstStyle/>
          <a:p>
            <a:pPr marL="342900" marR="0" lvl="0" indent="-342900" algn="just">
              <a:lnSpc>
                <a:spcPct val="107000"/>
              </a:lnSpc>
              <a:spcBef>
                <a:spcPts val="0"/>
              </a:spcBef>
              <a:spcAft>
                <a:spcPts val="800"/>
              </a:spcAft>
              <a:buFont typeface="Symbol" panose="05050102010706020507" pitchFamily="18"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Mellow – A stress management is system developed by Chandrasiri et al., has a stress relieving activity recommendation</a:t>
            </a:r>
            <a:r>
              <a:rPr lang="en-US" sz="1600" dirty="0">
                <a:effectLst/>
                <a:latin typeface="Calibri" panose="020F0502020204030204" pitchFamily="34" charset="0"/>
                <a:ea typeface="Calibri" panose="020F0502020204030204" pitchFamily="34" charset="0"/>
                <a:cs typeface="Times New Roman" panose="02020603050405020304" pitchFamily="18" charset="0"/>
              </a:rPr>
              <a:t> system developed with a pre trained machine learning modal. User stress level and categories of books, poems details are the features used to train the modal. So, the model can identify the relevant relaxation sessions according to the user stress level [3]. </a:t>
            </a:r>
          </a:p>
          <a:p>
            <a:pPr marL="342900" marR="0" lvl="0" indent="-342900" algn="just">
              <a:lnSpc>
                <a:spcPct val="107000"/>
              </a:lnSpc>
              <a:spcBef>
                <a:spcPts val="0"/>
              </a:spcBef>
              <a:spcAft>
                <a:spcPts val="800"/>
              </a:spcAft>
              <a:buFont typeface="Symbol" panose="05050102010706020507" pitchFamily="18"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Our recommendation system will be developed using reinforcement learning. Hence our recommendation system will learn the user and recommend activities as per their preferences and effectiveness towards activities. </a:t>
            </a:r>
            <a:endParaRPr lang="en-US" sz="1600" dirty="0">
              <a:solidFill>
                <a:schemeClr val="bg1"/>
              </a:solidFill>
              <a:highlight>
                <a:srgbClr val="00FFFF"/>
              </a:highlight>
            </a:endParaRPr>
          </a:p>
        </p:txBody>
      </p:sp>
      <p:sp>
        <p:nvSpPr>
          <p:cNvPr id="4" name="Slide Number Placeholder 3">
            <a:extLst>
              <a:ext uri="{FF2B5EF4-FFF2-40B4-BE49-F238E27FC236}">
                <a16:creationId xmlns:a16="http://schemas.microsoft.com/office/drawing/2014/main" id="{2E369276-4AC7-AF97-4DDC-1DE87AB75E67}"/>
              </a:ext>
            </a:extLst>
          </p:cNvPr>
          <p:cNvSpPr>
            <a:spLocks noGrp="1"/>
          </p:cNvSpPr>
          <p:nvPr>
            <p:ph type="sldNum" sz="quarter" idx="12"/>
          </p:nvPr>
        </p:nvSpPr>
        <p:spPr/>
        <p:txBody>
          <a:bodyPr/>
          <a:lstStyle/>
          <a:p>
            <a:fld id="{C541420A-FA35-6346-9FEF-D4BEF8FB3635}" type="slidenum">
              <a:rPr lang="en-LK" smtClean="0"/>
              <a:t>22</a:t>
            </a:fld>
            <a:endParaRPr lang="en-LK"/>
          </a:p>
        </p:txBody>
      </p:sp>
      <p:pic>
        <p:nvPicPr>
          <p:cNvPr id="1028" name="Picture 4">
            <a:extLst>
              <a:ext uri="{FF2B5EF4-FFF2-40B4-BE49-F238E27FC236}">
                <a16:creationId xmlns:a16="http://schemas.microsoft.com/office/drawing/2014/main" id="{B03C579A-4116-F6A3-8B32-27F5DDDCA9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539" y="3808573"/>
            <a:ext cx="3006675" cy="25183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D483680-C204-C86E-8DF1-71CB4FF507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2154" y="3807952"/>
            <a:ext cx="3051668" cy="25347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7A3C1B2-CC88-B6F3-CC5A-47472A94E015}"/>
              </a:ext>
            </a:extLst>
          </p:cNvPr>
          <p:cNvSpPr txBox="1"/>
          <p:nvPr/>
        </p:nvSpPr>
        <p:spPr>
          <a:xfrm>
            <a:off x="5692066" y="4752184"/>
            <a:ext cx="669236" cy="646331"/>
          </a:xfrm>
          <a:prstGeom prst="rect">
            <a:avLst/>
          </a:prstGeom>
          <a:noFill/>
        </p:spPr>
        <p:txBody>
          <a:bodyPr wrap="square" rtlCol="0">
            <a:spAutoFit/>
          </a:bodyPr>
          <a:lstStyle/>
          <a:p>
            <a:pPr algn="ctr"/>
            <a:r>
              <a:rPr lang="en-US" sz="3600" dirty="0"/>
              <a:t>Vs</a:t>
            </a:r>
            <a:endParaRPr lang="en-US" sz="5400" dirty="0"/>
          </a:p>
        </p:txBody>
      </p:sp>
      <p:sp>
        <p:nvSpPr>
          <p:cNvPr id="11" name="TextBox 10">
            <a:extLst>
              <a:ext uri="{FF2B5EF4-FFF2-40B4-BE49-F238E27FC236}">
                <a16:creationId xmlns:a16="http://schemas.microsoft.com/office/drawing/2014/main" id="{EF6E8720-D38E-C910-A4FE-9C24E9CE769E}"/>
              </a:ext>
            </a:extLst>
          </p:cNvPr>
          <p:cNvSpPr txBox="1"/>
          <p:nvPr/>
        </p:nvSpPr>
        <p:spPr>
          <a:xfrm>
            <a:off x="2794217" y="6170075"/>
            <a:ext cx="2094774" cy="461665"/>
          </a:xfrm>
          <a:prstGeom prst="rect">
            <a:avLst/>
          </a:prstGeom>
          <a:noFill/>
        </p:spPr>
        <p:txBody>
          <a:bodyPr wrap="square" rtlCol="0">
            <a:spAutoFit/>
          </a:bodyPr>
          <a:lstStyle/>
          <a:p>
            <a:r>
              <a:rPr lang="en-US" sz="2400" dirty="0"/>
              <a:t>Their solution</a:t>
            </a:r>
          </a:p>
        </p:txBody>
      </p:sp>
      <p:sp>
        <p:nvSpPr>
          <p:cNvPr id="13" name="TextBox 12">
            <a:extLst>
              <a:ext uri="{FF2B5EF4-FFF2-40B4-BE49-F238E27FC236}">
                <a16:creationId xmlns:a16="http://schemas.microsoft.com/office/drawing/2014/main" id="{E62C8786-C930-4241-AA5F-38458D3E447A}"/>
              </a:ext>
            </a:extLst>
          </p:cNvPr>
          <p:cNvSpPr txBox="1"/>
          <p:nvPr/>
        </p:nvSpPr>
        <p:spPr>
          <a:xfrm>
            <a:off x="7406783" y="6140937"/>
            <a:ext cx="1793898" cy="461665"/>
          </a:xfrm>
          <a:prstGeom prst="rect">
            <a:avLst/>
          </a:prstGeom>
          <a:noFill/>
        </p:spPr>
        <p:txBody>
          <a:bodyPr wrap="square" rtlCol="0">
            <a:spAutoFit/>
          </a:bodyPr>
          <a:lstStyle/>
          <a:p>
            <a:r>
              <a:rPr lang="en-US" sz="2400" dirty="0"/>
              <a:t>Our solution</a:t>
            </a:r>
          </a:p>
        </p:txBody>
      </p:sp>
      <p:grpSp>
        <p:nvGrpSpPr>
          <p:cNvPr id="7" name="Group 6">
            <a:extLst>
              <a:ext uri="{FF2B5EF4-FFF2-40B4-BE49-F238E27FC236}">
                <a16:creationId xmlns:a16="http://schemas.microsoft.com/office/drawing/2014/main" id="{115D66CC-D4D4-E989-3EC3-5D3742C02A2E}"/>
              </a:ext>
            </a:extLst>
          </p:cNvPr>
          <p:cNvGrpSpPr/>
          <p:nvPr/>
        </p:nvGrpSpPr>
        <p:grpSpPr>
          <a:xfrm>
            <a:off x="21" y="6488415"/>
            <a:ext cx="12191979" cy="383423"/>
            <a:chOff x="-3029" y="-1317"/>
            <a:chExt cx="12191979" cy="383423"/>
          </a:xfrm>
        </p:grpSpPr>
        <p:sp>
          <p:nvSpPr>
            <p:cNvPr id="8" name="Rectangle 7">
              <a:extLst>
                <a:ext uri="{FF2B5EF4-FFF2-40B4-BE49-F238E27FC236}">
                  <a16:creationId xmlns:a16="http://schemas.microsoft.com/office/drawing/2014/main" id="{464DCB9D-DF88-142D-F00F-6EE8511E4A8F}"/>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IT20274702</a:t>
              </a:r>
              <a:r>
                <a:rPr lang="en-US" sz="1800" dirty="0">
                  <a:solidFill>
                    <a:schemeClr val="tx1"/>
                  </a:solidFill>
                </a:rPr>
                <a:t>  |   BARTHOLOMEUSZ S.V.|   </a:t>
              </a:r>
              <a:r>
                <a:rPr lang="en-US" dirty="0">
                  <a:solidFill>
                    <a:schemeClr val="tx1"/>
                  </a:solidFill>
                </a:rPr>
                <a:t>TMP_2023_139</a:t>
              </a:r>
              <a:endParaRPr lang="en-US" sz="1800" b="0" dirty="0">
                <a:solidFill>
                  <a:schemeClr val="tx1"/>
                </a:solidFill>
              </a:endParaRPr>
            </a:p>
          </p:txBody>
        </p:sp>
        <p:pic>
          <p:nvPicPr>
            <p:cNvPr id="14" name="Picture 13">
              <a:extLst>
                <a:ext uri="{FF2B5EF4-FFF2-40B4-BE49-F238E27FC236}">
                  <a16:creationId xmlns:a16="http://schemas.microsoft.com/office/drawing/2014/main" id="{9BD031F0-4093-FD6F-F5E6-6E746CC5B8D4}"/>
                </a:ext>
              </a:extLst>
            </p:cNvPr>
            <p:cNvPicPr>
              <a:picLocks noChangeAspect="1"/>
            </p:cNvPicPr>
            <p:nvPr/>
          </p:nvPicPr>
          <p:blipFill>
            <a:blip r:embed="rId6"/>
            <a:stretch>
              <a:fillRect/>
            </a:stretch>
          </p:blipFill>
          <p:spPr>
            <a:xfrm>
              <a:off x="1" y="-1317"/>
              <a:ext cx="2000753" cy="351196"/>
            </a:xfrm>
            <a:prstGeom prst="rect">
              <a:avLst/>
            </a:prstGeom>
          </p:spPr>
        </p:pic>
      </p:grpSp>
    </p:spTree>
    <p:extLst>
      <p:ext uri="{BB962C8B-B14F-4D97-AF65-F5344CB8AC3E}">
        <p14:creationId xmlns:p14="http://schemas.microsoft.com/office/powerpoint/2010/main" val="400885787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A06E546-EF49-492F-A42F-111845756A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0000" contrast="20000"/>
                    </a14:imgEffect>
                  </a14:imgLayer>
                </a14:imgProps>
              </a:ext>
            </a:extLst>
          </a:blip>
          <a:srcRect t="7796" b="7796"/>
          <a:stretch/>
        </p:blipFill>
        <p:spPr>
          <a:xfrm>
            <a:off x="21" y="-8783"/>
            <a:ext cx="12191979" cy="6857990"/>
          </a:xfrm>
          <a:prstGeom prst="rect">
            <a:avLst/>
          </a:prstGeom>
        </p:spPr>
      </p:pic>
      <p:sp>
        <p:nvSpPr>
          <p:cNvPr id="2" name="Title 1">
            <a:extLst>
              <a:ext uri="{FF2B5EF4-FFF2-40B4-BE49-F238E27FC236}">
                <a16:creationId xmlns:a16="http://schemas.microsoft.com/office/drawing/2014/main" id="{8323E3B5-65F1-A43E-9024-30F64F969ABF}"/>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RESEARCH GAP</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BA0261-AF85-6E31-F298-C3DCD59B5302}"/>
              </a:ext>
            </a:extLst>
          </p:cNvPr>
          <p:cNvSpPr>
            <a:spLocks noGrp="1"/>
          </p:cNvSpPr>
          <p:nvPr>
            <p:ph idx="1"/>
          </p:nvPr>
        </p:nvSpPr>
        <p:spPr>
          <a:xfrm>
            <a:off x="838200" y="1772649"/>
            <a:ext cx="10515600" cy="4440384"/>
          </a:xfrm>
        </p:spPr>
        <p:txBody>
          <a:bodyPr>
            <a:normAutofit/>
          </a:bodyPr>
          <a:lstStyle/>
          <a:p>
            <a:pPr marL="342900" marR="0" lvl="0" indent="-342900" algn="just">
              <a:lnSpc>
                <a:spcPct val="107000"/>
              </a:lnSpc>
              <a:spcBef>
                <a:spcPts val="0"/>
              </a:spcBef>
              <a:spcAft>
                <a:spcPts val="800"/>
              </a:spcAft>
              <a:buFont typeface="Symbol" panose="05050102010706020507" pitchFamily="18"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xīnlĭ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Times New Roman" panose="02020603050405020304" pitchFamily="18" charset="0"/>
              </a:rPr>
              <a:t> – A social media app to replenish mental health developed by </a:t>
            </a:r>
            <a:r>
              <a:rPr lang="en-US" sz="1600" dirty="0" err="1">
                <a:latin typeface="Calibri" panose="020F0502020204030204" pitchFamily="34" charset="0"/>
                <a:ea typeface="Calibri" panose="020F0502020204030204" pitchFamily="34" charset="0"/>
                <a:cs typeface="Times New Roman" panose="02020603050405020304" pitchFamily="18" charset="0"/>
              </a:rPr>
              <a:t>Kalansooriya</a:t>
            </a:r>
            <a:r>
              <a:rPr lang="en-US" sz="1600" dirty="0">
                <a:latin typeface="Calibri" panose="020F0502020204030204" pitchFamily="34" charset="0"/>
                <a:ea typeface="Calibri" panose="020F0502020204030204" pitchFamily="34" charset="0"/>
                <a:cs typeface="Times New Roman" panose="02020603050405020304" pitchFamily="18" charset="0"/>
              </a:rPr>
              <a:t> et al., has an activity recommendation</a:t>
            </a:r>
            <a:r>
              <a:rPr lang="en-US" sz="1600" dirty="0">
                <a:effectLst/>
                <a:latin typeface="Calibri" panose="020F0502020204030204" pitchFamily="34" charset="0"/>
                <a:ea typeface="Calibri" panose="020F0502020204030204" pitchFamily="34" charset="0"/>
                <a:cs typeface="Times New Roman" panose="02020603050405020304" pitchFamily="18" charset="0"/>
              </a:rPr>
              <a:t> system developed using Q learning approach. </a:t>
            </a:r>
            <a:r>
              <a:rPr lang="en-US" sz="1600" dirty="0">
                <a:latin typeface="Calibri" panose="020F0502020204030204" pitchFamily="34" charset="0"/>
                <a:ea typeface="Calibri" panose="020F0502020204030204" pitchFamily="34" charset="0"/>
                <a:cs typeface="Times New Roman" panose="02020603050405020304" pitchFamily="18" charset="0"/>
              </a:rPr>
              <a:t>Q learning always tries to go with the path which will give the maximum reward [4].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Ou</a:t>
            </a:r>
            <a:r>
              <a:rPr lang="en-US" sz="1600" dirty="0">
                <a:latin typeface="Calibri" panose="020F0502020204030204" pitchFamily="34" charset="0"/>
                <a:ea typeface="Calibri" panose="020F0502020204030204" pitchFamily="34" charset="0"/>
                <a:cs typeface="Times New Roman" panose="02020603050405020304" pitchFamily="18" charset="0"/>
              </a:rPr>
              <a:t>r recommendation system is proposed to develop with SARSA method which will  control the exploration and exploitation balance towards activities. Hence our recommendation system provides a better coverage of the activities while maintaining the personalization.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E369276-4AC7-AF97-4DDC-1DE87AB75E67}"/>
              </a:ext>
            </a:extLst>
          </p:cNvPr>
          <p:cNvSpPr>
            <a:spLocks noGrp="1"/>
          </p:cNvSpPr>
          <p:nvPr>
            <p:ph type="sldNum" sz="quarter" idx="12"/>
          </p:nvPr>
        </p:nvSpPr>
        <p:spPr/>
        <p:txBody>
          <a:bodyPr/>
          <a:lstStyle/>
          <a:p>
            <a:fld id="{C541420A-FA35-6346-9FEF-D4BEF8FB3635}" type="slidenum">
              <a:rPr lang="en-LK" smtClean="0"/>
              <a:t>23</a:t>
            </a:fld>
            <a:endParaRPr lang="en-LK"/>
          </a:p>
        </p:txBody>
      </p:sp>
      <p:sp>
        <p:nvSpPr>
          <p:cNvPr id="9" name="TextBox 8">
            <a:extLst>
              <a:ext uri="{FF2B5EF4-FFF2-40B4-BE49-F238E27FC236}">
                <a16:creationId xmlns:a16="http://schemas.microsoft.com/office/drawing/2014/main" id="{97A3C1B2-CC88-B6F3-CC5A-47472A94E015}"/>
              </a:ext>
            </a:extLst>
          </p:cNvPr>
          <p:cNvSpPr txBox="1"/>
          <p:nvPr/>
        </p:nvSpPr>
        <p:spPr>
          <a:xfrm>
            <a:off x="5736456" y="4752184"/>
            <a:ext cx="669236" cy="646331"/>
          </a:xfrm>
          <a:prstGeom prst="rect">
            <a:avLst/>
          </a:prstGeom>
          <a:noFill/>
        </p:spPr>
        <p:txBody>
          <a:bodyPr wrap="square" rtlCol="0">
            <a:spAutoFit/>
          </a:bodyPr>
          <a:lstStyle/>
          <a:p>
            <a:pPr algn="ctr"/>
            <a:r>
              <a:rPr lang="en-US" sz="3600" dirty="0"/>
              <a:t>Vs</a:t>
            </a:r>
            <a:endParaRPr lang="en-US" sz="5400" dirty="0"/>
          </a:p>
        </p:txBody>
      </p:sp>
      <p:pic>
        <p:nvPicPr>
          <p:cNvPr id="2054" name="Picture 6">
            <a:extLst>
              <a:ext uri="{FF2B5EF4-FFF2-40B4-BE49-F238E27FC236}">
                <a16:creationId xmlns:a16="http://schemas.microsoft.com/office/drawing/2014/main" id="{2A19447F-C277-63D1-4308-0F676839D1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242" y="3702538"/>
            <a:ext cx="3293826" cy="294783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6350F28-449C-EAEC-E822-E6E3D29A7F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4110" y="3914736"/>
            <a:ext cx="3293826" cy="235965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E3D197C-CF11-A9A8-738B-3DB66EECC3DF}"/>
              </a:ext>
            </a:extLst>
          </p:cNvPr>
          <p:cNvGrpSpPr/>
          <p:nvPr/>
        </p:nvGrpSpPr>
        <p:grpSpPr>
          <a:xfrm>
            <a:off x="21" y="6488415"/>
            <a:ext cx="12191979" cy="383423"/>
            <a:chOff x="-3029" y="-1317"/>
            <a:chExt cx="12191979" cy="383423"/>
          </a:xfrm>
        </p:grpSpPr>
        <p:sp>
          <p:nvSpPr>
            <p:cNvPr id="8" name="Rectangle 7">
              <a:extLst>
                <a:ext uri="{FF2B5EF4-FFF2-40B4-BE49-F238E27FC236}">
                  <a16:creationId xmlns:a16="http://schemas.microsoft.com/office/drawing/2014/main" id="{F96B8FBE-8365-A3FF-C913-235128F5ECB6}"/>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IT20274702</a:t>
              </a:r>
              <a:r>
                <a:rPr lang="en-US" sz="1800" dirty="0">
                  <a:solidFill>
                    <a:schemeClr val="tx1"/>
                  </a:solidFill>
                </a:rPr>
                <a:t>  |   BARTHOLOMEUSZ S.V.|   </a:t>
              </a:r>
              <a:r>
                <a:rPr lang="en-US" dirty="0">
                  <a:solidFill>
                    <a:schemeClr val="tx1"/>
                  </a:solidFill>
                </a:rPr>
                <a:t>TMP_2023_139</a:t>
              </a:r>
              <a:endParaRPr lang="en-US" sz="1800" b="0" dirty="0">
                <a:solidFill>
                  <a:schemeClr val="tx1"/>
                </a:solidFill>
              </a:endParaRPr>
            </a:p>
          </p:txBody>
        </p:sp>
        <p:pic>
          <p:nvPicPr>
            <p:cNvPr id="11" name="Picture 10">
              <a:extLst>
                <a:ext uri="{FF2B5EF4-FFF2-40B4-BE49-F238E27FC236}">
                  <a16:creationId xmlns:a16="http://schemas.microsoft.com/office/drawing/2014/main" id="{7F9B65DD-8E8F-607A-0144-C8C3771E9540}"/>
                </a:ext>
              </a:extLst>
            </p:cNvPr>
            <p:cNvPicPr>
              <a:picLocks noChangeAspect="1"/>
            </p:cNvPicPr>
            <p:nvPr/>
          </p:nvPicPr>
          <p:blipFill>
            <a:blip r:embed="rId6"/>
            <a:stretch>
              <a:fillRect/>
            </a:stretch>
          </p:blipFill>
          <p:spPr>
            <a:xfrm>
              <a:off x="1" y="-1317"/>
              <a:ext cx="2000753" cy="351196"/>
            </a:xfrm>
            <a:prstGeom prst="rect">
              <a:avLst/>
            </a:prstGeom>
          </p:spPr>
        </p:pic>
      </p:grpSp>
    </p:spTree>
    <p:extLst>
      <p:ext uri="{BB962C8B-B14F-4D97-AF65-F5344CB8AC3E}">
        <p14:creationId xmlns:p14="http://schemas.microsoft.com/office/powerpoint/2010/main" val="1260781886"/>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3352192-E0E0-8FC5-D77A-5DA966B34AE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dirty="0">
                <a:solidFill>
                  <a:srgbClr val="FFFFFF"/>
                </a:solidFill>
                <a:latin typeface="+mj-lt"/>
                <a:ea typeface="+mj-ea"/>
                <a:cs typeface="+mj-cs"/>
              </a:rPr>
              <a:t>RESEARCH GAP</a:t>
            </a:r>
          </a:p>
        </p:txBody>
      </p:sp>
      <p:sp>
        <p:nvSpPr>
          <p:cNvPr id="4" name="Slide Number Placeholder 3">
            <a:extLst>
              <a:ext uri="{FF2B5EF4-FFF2-40B4-BE49-F238E27FC236}">
                <a16:creationId xmlns:a16="http://schemas.microsoft.com/office/drawing/2014/main" id="{F61C4A44-D945-12D8-046D-005A1779507B}"/>
              </a:ext>
            </a:extLst>
          </p:cNvPr>
          <p:cNvSpPr>
            <a:spLocks noGrp="1"/>
          </p:cNvSpPr>
          <p:nvPr>
            <p:ph type="sldNum" sz="quarter" idx="12"/>
          </p:nvPr>
        </p:nvSpPr>
        <p:spPr>
          <a:xfrm>
            <a:off x="8610600" y="6217806"/>
            <a:ext cx="2743200" cy="356874"/>
          </a:xfrm>
        </p:spPr>
        <p:txBody>
          <a:bodyPr/>
          <a:lstStyle/>
          <a:p>
            <a:fld id="{C541420A-FA35-6346-9FEF-D4BEF8FB3635}" type="slidenum">
              <a:rPr lang="en-LK" smtClean="0"/>
              <a:t>24</a:t>
            </a:fld>
            <a:endParaRPr lang="en-LK"/>
          </a:p>
        </p:txBody>
      </p:sp>
      <p:graphicFrame>
        <p:nvGraphicFramePr>
          <p:cNvPr id="12" name="Table 11">
            <a:extLst>
              <a:ext uri="{FF2B5EF4-FFF2-40B4-BE49-F238E27FC236}">
                <a16:creationId xmlns:a16="http://schemas.microsoft.com/office/drawing/2014/main" id="{605D0CDA-20F9-9260-2A89-1ED50A6826CD}"/>
              </a:ext>
            </a:extLst>
          </p:cNvPr>
          <p:cNvGraphicFramePr>
            <a:graphicFrameLocks noGrp="1"/>
          </p:cNvGraphicFramePr>
          <p:nvPr>
            <p:extLst>
              <p:ext uri="{D42A27DB-BD31-4B8C-83A1-F6EECF244321}">
                <p14:modId xmlns:p14="http://schemas.microsoft.com/office/powerpoint/2010/main" val="1824877470"/>
              </p:ext>
            </p:extLst>
          </p:nvPr>
        </p:nvGraphicFramePr>
        <p:xfrm>
          <a:off x="4143839" y="225438"/>
          <a:ext cx="7590957" cy="5992365"/>
        </p:xfrm>
        <a:graphic>
          <a:graphicData uri="http://schemas.openxmlformats.org/drawingml/2006/table">
            <a:tbl>
              <a:tblPr firstRow="1" bandRow="1">
                <a:tableStyleId>{5C22544A-7EE6-4342-B048-85BDC9FD1C3A}</a:tableStyleId>
              </a:tblPr>
              <a:tblGrid>
                <a:gridCol w="1838866">
                  <a:extLst>
                    <a:ext uri="{9D8B030D-6E8A-4147-A177-3AD203B41FA5}">
                      <a16:colId xmlns:a16="http://schemas.microsoft.com/office/drawing/2014/main" val="4197081560"/>
                    </a:ext>
                  </a:extLst>
                </a:gridCol>
                <a:gridCol w="1187854">
                  <a:extLst>
                    <a:ext uri="{9D8B030D-6E8A-4147-A177-3AD203B41FA5}">
                      <a16:colId xmlns:a16="http://schemas.microsoft.com/office/drawing/2014/main" val="2255689034"/>
                    </a:ext>
                  </a:extLst>
                </a:gridCol>
                <a:gridCol w="1180698">
                  <a:extLst>
                    <a:ext uri="{9D8B030D-6E8A-4147-A177-3AD203B41FA5}">
                      <a16:colId xmlns:a16="http://schemas.microsoft.com/office/drawing/2014/main" val="822910310"/>
                    </a:ext>
                  </a:extLst>
                </a:gridCol>
                <a:gridCol w="1173542">
                  <a:extLst>
                    <a:ext uri="{9D8B030D-6E8A-4147-A177-3AD203B41FA5}">
                      <a16:colId xmlns:a16="http://schemas.microsoft.com/office/drawing/2014/main" val="1118797825"/>
                    </a:ext>
                  </a:extLst>
                </a:gridCol>
                <a:gridCol w="1186374">
                  <a:extLst>
                    <a:ext uri="{9D8B030D-6E8A-4147-A177-3AD203B41FA5}">
                      <a16:colId xmlns:a16="http://schemas.microsoft.com/office/drawing/2014/main" val="1396817808"/>
                    </a:ext>
                  </a:extLst>
                </a:gridCol>
                <a:gridCol w="1023623">
                  <a:extLst>
                    <a:ext uri="{9D8B030D-6E8A-4147-A177-3AD203B41FA5}">
                      <a16:colId xmlns:a16="http://schemas.microsoft.com/office/drawing/2014/main" val="1175399409"/>
                    </a:ext>
                  </a:extLst>
                </a:gridCol>
              </a:tblGrid>
              <a:tr h="701619">
                <a:tc>
                  <a:txBody>
                    <a:bodyPr/>
                    <a:lstStyle/>
                    <a:p>
                      <a:endParaRPr lang="en-US" dirty="0"/>
                    </a:p>
                  </a:txBody>
                  <a:tcPr/>
                </a:tc>
                <a:tc>
                  <a:txBody>
                    <a:bodyPr/>
                    <a:lstStyle/>
                    <a:p>
                      <a:r>
                        <a:rPr lang="en-US" sz="1400" dirty="0"/>
                        <a:t>Research A [1]</a:t>
                      </a:r>
                    </a:p>
                  </a:txBody>
                  <a:tcPr/>
                </a:tc>
                <a:tc>
                  <a:txBody>
                    <a:bodyPr/>
                    <a:lstStyle/>
                    <a:p>
                      <a:r>
                        <a:rPr lang="en-US" sz="1400" dirty="0"/>
                        <a:t>Research B [2]</a:t>
                      </a:r>
                    </a:p>
                  </a:txBody>
                  <a:tcPr/>
                </a:tc>
                <a:tc>
                  <a:txBody>
                    <a:bodyPr/>
                    <a:lstStyle/>
                    <a:p>
                      <a:r>
                        <a:rPr lang="en-US" sz="1400" dirty="0"/>
                        <a:t>Research C [3]</a:t>
                      </a:r>
                    </a:p>
                  </a:txBody>
                  <a:tcPr/>
                </a:tc>
                <a:tc>
                  <a:txBody>
                    <a:bodyPr/>
                    <a:lstStyle/>
                    <a:p>
                      <a:r>
                        <a:rPr lang="en-US" sz="1400" dirty="0"/>
                        <a:t>Research D [4] </a:t>
                      </a:r>
                    </a:p>
                  </a:txBody>
                  <a:tcPr/>
                </a:tc>
                <a:tc>
                  <a:txBody>
                    <a:bodyPr/>
                    <a:lstStyle/>
                    <a:p>
                      <a:r>
                        <a:rPr lang="en-US" sz="1400" dirty="0"/>
                        <a:t>Proposed Solution</a:t>
                      </a:r>
                    </a:p>
                  </a:txBody>
                  <a:tcPr/>
                </a:tc>
                <a:extLst>
                  <a:ext uri="{0D108BD9-81ED-4DB2-BD59-A6C34878D82A}">
                    <a16:rowId xmlns:a16="http://schemas.microsoft.com/office/drawing/2014/main" val="1185633175"/>
                  </a:ext>
                </a:extLst>
              </a:tr>
              <a:tr h="760104">
                <a:tc>
                  <a:txBody>
                    <a:bodyPr/>
                    <a:lstStyle/>
                    <a:p>
                      <a:pPr marL="0" marR="0" algn="l">
                        <a:lnSpc>
                          <a:spcPct val="107000"/>
                        </a:lnSpc>
                        <a:spcBef>
                          <a:spcPts val="300"/>
                        </a:spcBef>
                        <a:spcAft>
                          <a:spcPts val="30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Various types of stress relieving activities are available</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7406761"/>
                  </a:ext>
                </a:extLst>
              </a:tr>
              <a:tr h="812630">
                <a:tc>
                  <a:txBody>
                    <a:bodyPr/>
                    <a:lstStyle/>
                    <a:p>
                      <a:pPr marL="0" marR="0" algn="l">
                        <a:lnSpc>
                          <a:spcPct val="107000"/>
                        </a:lnSpc>
                        <a:spcBef>
                          <a:spcPts val="300"/>
                        </a:spcBef>
                        <a:spcAft>
                          <a:spcPts val="30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Activity recommendation</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60053972"/>
                  </a:ext>
                </a:extLst>
              </a:tr>
              <a:tr h="760104">
                <a:tc>
                  <a:txBody>
                    <a:bodyPr/>
                    <a:lstStyle/>
                    <a:p>
                      <a:pPr marL="0" marR="0" algn="l">
                        <a:lnSpc>
                          <a:spcPct val="107000"/>
                        </a:lnSpc>
                        <a:spcBef>
                          <a:spcPts val="300"/>
                        </a:spcBef>
                        <a:spcAft>
                          <a:spcPts val="30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Recommendations are done in a personalized manner</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32734415"/>
                  </a:ext>
                </a:extLst>
              </a:tr>
              <a:tr h="760104">
                <a:tc>
                  <a:txBody>
                    <a:bodyPr/>
                    <a:lstStyle/>
                    <a:p>
                      <a:pPr marL="0" marR="0" algn="l">
                        <a:lnSpc>
                          <a:spcPct val="107000"/>
                        </a:lnSpc>
                        <a:spcBef>
                          <a:spcPts val="300"/>
                        </a:spcBef>
                        <a:spcAft>
                          <a:spcPts val="300"/>
                        </a:spcAft>
                      </a:pPr>
                      <a:r>
                        <a:rPr lang="en-US" sz="1200" dirty="0">
                          <a:effectLst/>
                          <a:latin typeface="+mn-lt"/>
                          <a:ea typeface="Calibri" panose="020F0502020204030204" pitchFamily="34" charset="0"/>
                          <a:cs typeface="Times New Roman" panose="02020603050405020304" pitchFamily="18" charset="0"/>
                        </a:rPr>
                        <a:t>Recommendation system adapts to environmental changes</a:t>
                      </a:r>
                    </a:p>
                  </a:txBody>
                  <a:tcPr marL="68580" marR="68580" marT="0" marB="0"/>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81608460"/>
                  </a:ext>
                </a:extLst>
              </a:tr>
              <a:tr h="701619">
                <a:tc>
                  <a:txBody>
                    <a:bodyPr/>
                    <a:lstStyle/>
                    <a:p>
                      <a:pPr marL="0" marR="0" algn="l">
                        <a:lnSpc>
                          <a:spcPct val="107000"/>
                        </a:lnSpc>
                        <a:spcBef>
                          <a:spcPts val="300"/>
                        </a:spcBef>
                        <a:spcAft>
                          <a:spcPts val="30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Cold start problem is addressed</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6930534"/>
                  </a:ext>
                </a:extLst>
              </a:tr>
              <a:tr h="794566">
                <a:tc>
                  <a:txBody>
                    <a:bodyPr/>
                    <a:lstStyle/>
                    <a:p>
                      <a:pPr marL="0" marR="0" algn="l">
                        <a:lnSpc>
                          <a:spcPct val="107000"/>
                        </a:lnSpc>
                        <a:spcBef>
                          <a:spcPts val="300"/>
                        </a:spcBef>
                        <a:spcAft>
                          <a:spcPts val="30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Echo chamber effect problem is addressed</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7295785"/>
                  </a:ext>
                </a:extLst>
              </a:tr>
              <a:tr h="701619">
                <a:tc>
                  <a:txBody>
                    <a:bodyPr/>
                    <a:lstStyle/>
                    <a:p>
                      <a:pPr marL="0" marR="0" algn="l">
                        <a:lnSpc>
                          <a:spcPct val="107000"/>
                        </a:lnSpc>
                        <a:spcBef>
                          <a:spcPts val="300"/>
                        </a:spcBef>
                        <a:spcAft>
                          <a:spcPts val="30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Long tail effect problem is addressed</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66124804"/>
                  </a:ext>
                </a:extLst>
              </a:tr>
            </a:tbl>
          </a:graphicData>
        </a:graphic>
      </p:graphicFrame>
      <p:pic>
        <p:nvPicPr>
          <p:cNvPr id="16" name="Graphic 15" descr="Checkmark with solid fill">
            <a:extLst>
              <a:ext uri="{FF2B5EF4-FFF2-40B4-BE49-F238E27FC236}">
                <a16:creationId xmlns:a16="http://schemas.microsoft.com/office/drawing/2014/main" id="{38D5CB93-B989-C44E-271E-683079C01A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46984" y="1026344"/>
            <a:ext cx="553825" cy="553825"/>
          </a:xfrm>
          <a:prstGeom prst="rect">
            <a:avLst/>
          </a:prstGeom>
        </p:spPr>
      </p:pic>
      <p:pic>
        <p:nvPicPr>
          <p:cNvPr id="19" name="Graphic 18" descr="Close with solid fill">
            <a:extLst>
              <a:ext uri="{FF2B5EF4-FFF2-40B4-BE49-F238E27FC236}">
                <a16:creationId xmlns:a16="http://schemas.microsoft.com/office/drawing/2014/main" id="{2CCA255B-363C-467D-0751-D3F304FD0A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8196" y="1026340"/>
            <a:ext cx="553825" cy="553825"/>
          </a:xfrm>
          <a:prstGeom prst="rect">
            <a:avLst/>
          </a:prstGeom>
        </p:spPr>
      </p:pic>
      <p:pic>
        <p:nvPicPr>
          <p:cNvPr id="25" name="Graphic 24" descr="Close with solid fill">
            <a:extLst>
              <a:ext uri="{FF2B5EF4-FFF2-40B4-BE49-F238E27FC236}">
                <a16:creationId xmlns:a16="http://schemas.microsoft.com/office/drawing/2014/main" id="{F97E15B1-071C-992C-CAE9-A4E85CBFD8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6316" y="1026342"/>
            <a:ext cx="553825" cy="553825"/>
          </a:xfrm>
          <a:prstGeom prst="rect">
            <a:avLst/>
          </a:prstGeom>
        </p:spPr>
      </p:pic>
      <p:pic>
        <p:nvPicPr>
          <p:cNvPr id="28" name="Graphic 27" descr="Checkmark with solid fill">
            <a:extLst>
              <a:ext uri="{FF2B5EF4-FFF2-40B4-BE49-F238E27FC236}">
                <a16:creationId xmlns:a16="http://schemas.microsoft.com/office/drawing/2014/main" id="{500BDEFA-C3DB-EFEF-F1BE-A2017A5BE2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31650" y="1026344"/>
            <a:ext cx="553825" cy="553825"/>
          </a:xfrm>
          <a:prstGeom prst="rect">
            <a:avLst/>
          </a:prstGeom>
        </p:spPr>
      </p:pic>
      <p:pic>
        <p:nvPicPr>
          <p:cNvPr id="31" name="Graphic 30" descr="Checkmark with solid fill">
            <a:extLst>
              <a:ext uri="{FF2B5EF4-FFF2-40B4-BE49-F238E27FC236}">
                <a16:creationId xmlns:a16="http://schemas.microsoft.com/office/drawing/2014/main" id="{ED4810AD-B1EF-7729-B688-DBF67BA2F6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27256" y="1026339"/>
            <a:ext cx="553825" cy="553825"/>
          </a:xfrm>
          <a:prstGeom prst="rect">
            <a:avLst/>
          </a:prstGeom>
        </p:spPr>
      </p:pic>
      <p:pic>
        <p:nvPicPr>
          <p:cNvPr id="32" name="Graphic 31" descr="Checkmark with solid fill">
            <a:extLst>
              <a:ext uri="{FF2B5EF4-FFF2-40B4-BE49-F238E27FC236}">
                <a16:creationId xmlns:a16="http://schemas.microsoft.com/office/drawing/2014/main" id="{77A42C09-7C7E-5D06-2B2E-3CBDB1BF5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27256" y="1800765"/>
            <a:ext cx="553825" cy="553825"/>
          </a:xfrm>
          <a:prstGeom prst="rect">
            <a:avLst/>
          </a:prstGeom>
        </p:spPr>
      </p:pic>
      <p:pic>
        <p:nvPicPr>
          <p:cNvPr id="37" name="Graphic 36" descr="Checkmark with solid fill">
            <a:extLst>
              <a:ext uri="{FF2B5EF4-FFF2-40B4-BE49-F238E27FC236}">
                <a16:creationId xmlns:a16="http://schemas.microsoft.com/office/drawing/2014/main" id="{9F768412-1DB4-E4A5-92A9-4F641F95A9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8196" y="1800766"/>
            <a:ext cx="553825" cy="553825"/>
          </a:xfrm>
          <a:prstGeom prst="rect">
            <a:avLst/>
          </a:prstGeom>
        </p:spPr>
      </p:pic>
      <p:pic>
        <p:nvPicPr>
          <p:cNvPr id="53" name="Graphic 52" descr="Checkmark with solid fill">
            <a:extLst>
              <a:ext uri="{FF2B5EF4-FFF2-40B4-BE49-F238E27FC236}">
                <a16:creationId xmlns:a16="http://schemas.microsoft.com/office/drawing/2014/main" id="{8F0B150C-5EAF-553C-39D3-21C3147B56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9178" y="1800767"/>
            <a:ext cx="553825" cy="553825"/>
          </a:xfrm>
          <a:prstGeom prst="rect">
            <a:avLst/>
          </a:prstGeom>
        </p:spPr>
      </p:pic>
      <p:pic>
        <p:nvPicPr>
          <p:cNvPr id="54" name="Graphic 53" descr="Checkmark with solid fill">
            <a:extLst>
              <a:ext uri="{FF2B5EF4-FFF2-40B4-BE49-F238E27FC236}">
                <a16:creationId xmlns:a16="http://schemas.microsoft.com/office/drawing/2014/main" id="{7EC58ACC-9354-3962-A36D-A5852D9D66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31650" y="1805607"/>
            <a:ext cx="553825" cy="553825"/>
          </a:xfrm>
          <a:prstGeom prst="rect">
            <a:avLst/>
          </a:prstGeom>
        </p:spPr>
      </p:pic>
      <p:pic>
        <p:nvPicPr>
          <p:cNvPr id="55" name="Graphic 54" descr="Checkmark with solid fill">
            <a:extLst>
              <a:ext uri="{FF2B5EF4-FFF2-40B4-BE49-F238E27FC236}">
                <a16:creationId xmlns:a16="http://schemas.microsoft.com/office/drawing/2014/main" id="{0454EA60-A472-67E7-822C-426B0FC415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46983" y="1805607"/>
            <a:ext cx="553825" cy="553825"/>
          </a:xfrm>
          <a:prstGeom prst="rect">
            <a:avLst/>
          </a:prstGeom>
        </p:spPr>
      </p:pic>
      <p:pic>
        <p:nvPicPr>
          <p:cNvPr id="56" name="Graphic 55" descr="Checkmark with solid fill">
            <a:extLst>
              <a:ext uri="{FF2B5EF4-FFF2-40B4-BE49-F238E27FC236}">
                <a16:creationId xmlns:a16="http://schemas.microsoft.com/office/drawing/2014/main" id="{A4BAE5ED-E268-9FFE-3994-3686A0E196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46984" y="2606507"/>
            <a:ext cx="553825" cy="553825"/>
          </a:xfrm>
          <a:prstGeom prst="rect">
            <a:avLst/>
          </a:prstGeom>
        </p:spPr>
      </p:pic>
      <p:pic>
        <p:nvPicPr>
          <p:cNvPr id="57" name="Graphic 56" descr="Checkmark with solid fill">
            <a:extLst>
              <a:ext uri="{FF2B5EF4-FFF2-40B4-BE49-F238E27FC236}">
                <a16:creationId xmlns:a16="http://schemas.microsoft.com/office/drawing/2014/main" id="{024CBB02-AA85-5132-5954-99EB58BA15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31650" y="2606506"/>
            <a:ext cx="553825" cy="553825"/>
          </a:xfrm>
          <a:prstGeom prst="rect">
            <a:avLst/>
          </a:prstGeom>
        </p:spPr>
      </p:pic>
      <p:pic>
        <p:nvPicPr>
          <p:cNvPr id="58" name="Graphic 57" descr="Checkmark with solid fill">
            <a:extLst>
              <a:ext uri="{FF2B5EF4-FFF2-40B4-BE49-F238E27FC236}">
                <a16:creationId xmlns:a16="http://schemas.microsoft.com/office/drawing/2014/main" id="{26369A50-11B8-21AE-8BC5-B19DE6A4A9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27255" y="2575192"/>
            <a:ext cx="553825" cy="553825"/>
          </a:xfrm>
          <a:prstGeom prst="rect">
            <a:avLst/>
          </a:prstGeom>
        </p:spPr>
      </p:pic>
      <p:pic>
        <p:nvPicPr>
          <p:cNvPr id="59" name="Graphic 58" descr="Checkmark with solid fill">
            <a:extLst>
              <a:ext uri="{FF2B5EF4-FFF2-40B4-BE49-F238E27FC236}">
                <a16:creationId xmlns:a16="http://schemas.microsoft.com/office/drawing/2014/main" id="{22B010ED-C23B-D5E6-99FE-5F818A3D5E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46984" y="3354461"/>
            <a:ext cx="553825" cy="553825"/>
          </a:xfrm>
          <a:prstGeom prst="rect">
            <a:avLst/>
          </a:prstGeom>
        </p:spPr>
      </p:pic>
      <p:pic>
        <p:nvPicPr>
          <p:cNvPr id="60" name="Graphic 59" descr="Checkmark with solid fill">
            <a:extLst>
              <a:ext uri="{FF2B5EF4-FFF2-40B4-BE49-F238E27FC236}">
                <a16:creationId xmlns:a16="http://schemas.microsoft.com/office/drawing/2014/main" id="{99ACB4F5-00AF-35BB-8CFC-1785DC754B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31650" y="3385775"/>
            <a:ext cx="553825" cy="553825"/>
          </a:xfrm>
          <a:prstGeom prst="rect">
            <a:avLst/>
          </a:prstGeom>
        </p:spPr>
      </p:pic>
      <p:pic>
        <p:nvPicPr>
          <p:cNvPr id="61" name="Graphic 60" descr="Close with solid fill">
            <a:extLst>
              <a:ext uri="{FF2B5EF4-FFF2-40B4-BE49-F238E27FC236}">
                <a16:creationId xmlns:a16="http://schemas.microsoft.com/office/drawing/2014/main" id="{1807BA11-0C7A-DE9B-1026-ABD6D565BB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8196" y="3354461"/>
            <a:ext cx="553825" cy="553825"/>
          </a:xfrm>
          <a:prstGeom prst="rect">
            <a:avLst/>
          </a:prstGeom>
        </p:spPr>
      </p:pic>
      <p:pic>
        <p:nvPicPr>
          <p:cNvPr id="62" name="Graphic 61" descr="Checkmark with solid fill">
            <a:extLst>
              <a:ext uri="{FF2B5EF4-FFF2-40B4-BE49-F238E27FC236}">
                <a16:creationId xmlns:a16="http://schemas.microsoft.com/office/drawing/2014/main" id="{F871F381-7B36-B9BE-33AC-2B08521C8B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46982" y="4102417"/>
            <a:ext cx="553825" cy="553825"/>
          </a:xfrm>
          <a:prstGeom prst="rect">
            <a:avLst/>
          </a:prstGeom>
        </p:spPr>
      </p:pic>
      <p:pic>
        <p:nvPicPr>
          <p:cNvPr id="63" name="Graphic 62" descr="Close with solid fill">
            <a:extLst>
              <a:ext uri="{FF2B5EF4-FFF2-40B4-BE49-F238E27FC236}">
                <a16:creationId xmlns:a16="http://schemas.microsoft.com/office/drawing/2014/main" id="{39A66114-45FC-D441-859C-2CBFCEDCB9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6314" y="4102415"/>
            <a:ext cx="553825" cy="553825"/>
          </a:xfrm>
          <a:prstGeom prst="rect">
            <a:avLst/>
          </a:prstGeom>
        </p:spPr>
      </p:pic>
      <p:pic>
        <p:nvPicPr>
          <p:cNvPr id="64" name="Graphic 63" descr="Checkmark with solid fill">
            <a:extLst>
              <a:ext uri="{FF2B5EF4-FFF2-40B4-BE49-F238E27FC236}">
                <a16:creationId xmlns:a16="http://schemas.microsoft.com/office/drawing/2014/main" id="{80128B5C-6E40-C517-9683-06913CC93B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27254" y="4102412"/>
            <a:ext cx="553825" cy="553825"/>
          </a:xfrm>
          <a:prstGeom prst="rect">
            <a:avLst/>
          </a:prstGeom>
        </p:spPr>
      </p:pic>
      <p:pic>
        <p:nvPicPr>
          <p:cNvPr id="65" name="Graphic 64" descr="Close with solid fill">
            <a:extLst>
              <a:ext uri="{FF2B5EF4-FFF2-40B4-BE49-F238E27FC236}">
                <a16:creationId xmlns:a16="http://schemas.microsoft.com/office/drawing/2014/main" id="{151E2124-4519-115B-35D2-A7CB348AB0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27256" y="3354461"/>
            <a:ext cx="553825" cy="553825"/>
          </a:xfrm>
          <a:prstGeom prst="rect">
            <a:avLst/>
          </a:prstGeom>
        </p:spPr>
      </p:pic>
      <p:pic>
        <p:nvPicPr>
          <p:cNvPr id="66" name="Graphic 65" descr="Close with solid fill">
            <a:extLst>
              <a:ext uri="{FF2B5EF4-FFF2-40B4-BE49-F238E27FC236}">
                <a16:creationId xmlns:a16="http://schemas.microsoft.com/office/drawing/2014/main" id="{6A85B9E1-B732-78A0-5A7E-641DB66901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21858" y="3349617"/>
            <a:ext cx="553825" cy="553825"/>
          </a:xfrm>
          <a:prstGeom prst="rect">
            <a:avLst/>
          </a:prstGeom>
        </p:spPr>
      </p:pic>
      <p:pic>
        <p:nvPicPr>
          <p:cNvPr id="67" name="Graphic 66" descr="Close with solid fill">
            <a:extLst>
              <a:ext uri="{FF2B5EF4-FFF2-40B4-BE49-F238E27FC236}">
                <a16:creationId xmlns:a16="http://schemas.microsoft.com/office/drawing/2014/main" id="{DDDCD368-414E-04FE-A37F-F48C5B1CE5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21858" y="2606507"/>
            <a:ext cx="553825" cy="553825"/>
          </a:xfrm>
          <a:prstGeom prst="rect">
            <a:avLst/>
          </a:prstGeom>
        </p:spPr>
      </p:pic>
      <p:pic>
        <p:nvPicPr>
          <p:cNvPr id="68" name="Graphic 67" descr="Close with solid fill">
            <a:extLst>
              <a:ext uri="{FF2B5EF4-FFF2-40B4-BE49-F238E27FC236}">
                <a16:creationId xmlns:a16="http://schemas.microsoft.com/office/drawing/2014/main" id="{1864B6BF-4CF7-E0B1-FAC8-ED72343AF6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1650" y="4103303"/>
            <a:ext cx="553825" cy="553825"/>
          </a:xfrm>
          <a:prstGeom prst="rect">
            <a:avLst/>
          </a:prstGeom>
        </p:spPr>
      </p:pic>
      <p:pic>
        <p:nvPicPr>
          <p:cNvPr id="69" name="Graphic 68" descr="Close with solid fill">
            <a:extLst>
              <a:ext uri="{FF2B5EF4-FFF2-40B4-BE49-F238E27FC236}">
                <a16:creationId xmlns:a16="http://schemas.microsoft.com/office/drawing/2014/main" id="{E602287A-3D6D-10D7-61B0-0C2027506B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8193" y="4830522"/>
            <a:ext cx="553825" cy="553825"/>
          </a:xfrm>
          <a:prstGeom prst="rect">
            <a:avLst/>
          </a:prstGeom>
        </p:spPr>
      </p:pic>
      <p:pic>
        <p:nvPicPr>
          <p:cNvPr id="70" name="Graphic 69" descr="Close with solid fill">
            <a:extLst>
              <a:ext uri="{FF2B5EF4-FFF2-40B4-BE49-F238E27FC236}">
                <a16:creationId xmlns:a16="http://schemas.microsoft.com/office/drawing/2014/main" id="{541936E3-98FF-E529-40AD-009AFD3B60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27253" y="4830521"/>
            <a:ext cx="553825" cy="553825"/>
          </a:xfrm>
          <a:prstGeom prst="rect">
            <a:avLst/>
          </a:prstGeom>
        </p:spPr>
      </p:pic>
      <p:pic>
        <p:nvPicPr>
          <p:cNvPr id="71" name="Graphic 70" descr="Close with solid fill">
            <a:extLst>
              <a:ext uri="{FF2B5EF4-FFF2-40B4-BE49-F238E27FC236}">
                <a16:creationId xmlns:a16="http://schemas.microsoft.com/office/drawing/2014/main" id="{C66834E5-D74A-66CA-3CD5-2EA1D73246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21858" y="4829950"/>
            <a:ext cx="553825" cy="553825"/>
          </a:xfrm>
          <a:prstGeom prst="rect">
            <a:avLst/>
          </a:prstGeom>
        </p:spPr>
      </p:pic>
      <p:pic>
        <p:nvPicPr>
          <p:cNvPr id="72" name="Graphic 71" descr="Close with solid fill">
            <a:extLst>
              <a:ext uri="{FF2B5EF4-FFF2-40B4-BE49-F238E27FC236}">
                <a16:creationId xmlns:a16="http://schemas.microsoft.com/office/drawing/2014/main" id="{DFEF5E74-0637-914A-A48F-DC863B6E51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1650" y="4830522"/>
            <a:ext cx="553825" cy="553825"/>
          </a:xfrm>
          <a:prstGeom prst="rect">
            <a:avLst/>
          </a:prstGeom>
        </p:spPr>
      </p:pic>
      <p:pic>
        <p:nvPicPr>
          <p:cNvPr id="73" name="Graphic 72" descr="Checkmark with solid fill">
            <a:extLst>
              <a:ext uri="{FF2B5EF4-FFF2-40B4-BE49-F238E27FC236}">
                <a16:creationId xmlns:a16="http://schemas.microsoft.com/office/drawing/2014/main" id="{6EB9FB5A-1DAF-040A-B8E9-1431A1DFA8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41442" y="4834872"/>
            <a:ext cx="553825" cy="553825"/>
          </a:xfrm>
          <a:prstGeom prst="rect">
            <a:avLst/>
          </a:prstGeom>
        </p:spPr>
      </p:pic>
      <p:pic>
        <p:nvPicPr>
          <p:cNvPr id="74" name="Graphic 73" descr="Close with solid fill">
            <a:extLst>
              <a:ext uri="{FF2B5EF4-FFF2-40B4-BE49-F238E27FC236}">
                <a16:creationId xmlns:a16="http://schemas.microsoft.com/office/drawing/2014/main" id="{5B1CB253-B033-19CD-7260-C5B0DEF515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8192" y="5587192"/>
            <a:ext cx="553825" cy="553825"/>
          </a:xfrm>
          <a:prstGeom prst="rect">
            <a:avLst/>
          </a:prstGeom>
        </p:spPr>
      </p:pic>
      <p:pic>
        <p:nvPicPr>
          <p:cNvPr id="75" name="Graphic 74" descr="Close with solid fill">
            <a:extLst>
              <a:ext uri="{FF2B5EF4-FFF2-40B4-BE49-F238E27FC236}">
                <a16:creationId xmlns:a16="http://schemas.microsoft.com/office/drawing/2014/main" id="{F2EA1DEE-40CE-2496-8AC8-4183BAF021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2304" y="5587191"/>
            <a:ext cx="553825" cy="553825"/>
          </a:xfrm>
          <a:prstGeom prst="rect">
            <a:avLst/>
          </a:prstGeom>
        </p:spPr>
      </p:pic>
      <p:pic>
        <p:nvPicPr>
          <p:cNvPr id="76" name="Graphic 75" descr="Close with solid fill">
            <a:extLst>
              <a:ext uri="{FF2B5EF4-FFF2-40B4-BE49-F238E27FC236}">
                <a16:creationId xmlns:a16="http://schemas.microsoft.com/office/drawing/2014/main" id="{89FC6A74-E429-E4CD-A6DD-75B754377B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6313" y="5585938"/>
            <a:ext cx="553825" cy="553825"/>
          </a:xfrm>
          <a:prstGeom prst="rect">
            <a:avLst/>
          </a:prstGeom>
        </p:spPr>
      </p:pic>
      <p:pic>
        <p:nvPicPr>
          <p:cNvPr id="77" name="Graphic 76" descr="Close with solid fill">
            <a:extLst>
              <a:ext uri="{FF2B5EF4-FFF2-40B4-BE49-F238E27FC236}">
                <a16:creationId xmlns:a16="http://schemas.microsoft.com/office/drawing/2014/main" id="{5DE1BBE5-AFE6-5545-924F-599BBDE19A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1649" y="5587191"/>
            <a:ext cx="553825" cy="553825"/>
          </a:xfrm>
          <a:prstGeom prst="rect">
            <a:avLst/>
          </a:prstGeom>
        </p:spPr>
      </p:pic>
      <p:pic>
        <p:nvPicPr>
          <p:cNvPr id="78" name="Graphic 77" descr="Checkmark with solid fill">
            <a:extLst>
              <a:ext uri="{FF2B5EF4-FFF2-40B4-BE49-F238E27FC236}">
                <a16:creationId xmlns:a16="http://schemas.microsoft.com/office/drawing/2014/main" id="{23264906-6FE3-94BD-2101-AAB4AABB66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46984" y="5562099"/>
            <a:ext cx="553825" cy="553825"/>
          </a:xfrm>
          <a:prstGeom prst="rect">
            <a:avLst/>
          </a:prstGeom>
        </p:spPr>
      </p:pic>
      <p:pic>
        <p:nvPicPr>
          <p:cNvPr id="79" name="Graphic 78" descr="Checkmark with solid fill">
            <a:extLst>
              <a:ext uri="{FF2B5EF4-FFF2-40B4-BE49-F238E27FC236}">
                <a16:creationId xmlns:a16="http://schemas.microsoft.com/office/drawing/2014/main" id="{7477BB76-2324-D488-29AC-DA7FBC219A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8191" y="4088271"/>
            <a:ext cx="553825" cy="553825"/>
          </a:xfrm>
          <a:prstGeom prst="rect">
            <a:avLst/>
          </a:prstGeom>
        </p:spPr>
      </p:pic>
      <p:pic>
        <p:nvPicPr>
          <p:cNvPr id="80" name="Graphic 79" descr="Checkmark with solid fill">
            <a:extLst>
              <a:ext uri="{FF2B5EF4-FFF2-40B4-BE49-F238E27FC236}">
                <a16:creationId xmlns:a16="http://schemas.microsoft.com/office/drawing/2014/main" id="{E27EEE1F-21F8-4257-65B3-3A72DA6FFF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2571" y="2557306"/>
            <a:ext cx="553825" cy="553825"/>
          </a:xfrm>
          <a:prstGeom prst="rect">
            <a:avLst/>
          </a:prstGeom>
        </p:spPr>
      </p:pic>
      <p:grpSp>
        <p:nvGrpSpPr>
          <p:cNvPr id="5" name="Group 4">
            <a:extLst>
              <a:ext uri="{FF2B5EF4-FFF2-40B4-BE49-F238E27FC236}">
                <a16:creationId xmlns:a16="http://schemas.microsoft.com/office/drawing/2014/main" id="{153D54E5-6C12-92F8-50EA-8E3E905D7E2A}"/>
              </a:ext>
            </a:extLst>
          </p:cNvPr>
          <p:cNvGrpSpPr/>
          <p:nvPr/>
        </p:nvGrpSpPr>
        <p:grpSpPr>
          <a:xfrm>
            <a:off x="21" y="6503163"/>
            <a:ext cx="12191979" cy="383423"/>
            <a:chOff x="-3029" y="-1317"/>
            <a:chExt cx="12191979" cy="383423"/>
          </a:xfrm>
        </p:grpSpPr>
        <p:sp>
          <p:nvSpPr>
            <p:cNvPr id="6" name="Rectangle 5">
              <a:extLst>
                <a:ext uri="{FF2B5EF4-FFF2-40B4-BE49-F238E27FC236}">
                  <a16:creationId xmlns:a16="http://schemas.microsoft.com/office/drawing/2014/main" id="{ECF2E3F1-61F0-DBA0-5743-0631C0382456}"/>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IT202</a:t>
              </a:r>
              <a:r>
                <a:rPr lang="en-US" sz="1800" b="1" dirty="0">
                  <a:solidFill>
                    <a:schemeClr val="tx1"/>
                  </a:solidFill>
                </a:rPr>
                <a:t>74702</a:t>
              </a:r>
              <a:r>
                <a:rPr lang="en-US" sz="1800" dirty="0">
                  <a:solidFill>
                    <a:schemeClr val="tx1"/>
                  </a:solidFill>
                </a:rPr>
                <a:t>  |   BARTHOLOMEUSZ S.V.|   </a:t>
              </a:r>
              <a:r>
                <a:rPr lang="en-US" dirty="0">
                  <a:solidFill>
                    <a:schemeClr val="tx1"/>
                  </a:solidFill>
                </a:rPr>
                <a:t>TMP_2023_139</a:t>
              </a:r>
              <a:endParaRPr lang="en-US" sz="1800" b="0" dirty="0">
                <a:solidFill>
                  <a:schemeClr val="tx1"/>
                </a:solidFill>
              </a:endParaRPr>
            </a:p>
          </p:txBody>
        </p:sp>
        <p:pic>
          <p:nvPicPr>
            <p:cNvPr id="7" name="Picture 6">
              <a:extLst>
                <a:ext uri="{FF2B5EF4-FFF2-40B4-BE49-F238E27FC236}">
                  <a16:creationId xmlns:a16="http://schemas.microsoft.com/office/drawing/2014/main" id="{459D1493-6292-63FA-53EC-CDD8228266B8}"/>
                </a:ext>
              </a:extLst>
            </p:cNvPr>
            <p:cNvPicPr>
              <a:picLocks noChangeAspect="1"/>
            </p:cNvPicPr>
            <p:nvPr/>
          </p:nvPicPr>
          <p:blipFill>
            <a:blip r:embed="rId6"/>
            <a:stretch>
              <a:fillRect/>
            </a:stretch>
          </p:blipFill>
          <p:spPr>
            <a:xfrm>
              <a:off x="1" y="-1317"/>
              <a:ext cx="2000753" cy="351196"/>
            </a:xfrm>
            <a:prstGeom prst="rect">
              <a:avLst/>
            </a:prstGeom>
          </p:spPr>
        </p:pic>
      </p:grpSp>
    </p:spTree>
    <p:extLst>
      <p:ext uri="{BB962C8B-B14F-4D97-AF65-F5344CB8AC3E}">
        <p14:creationId xmlns:p14="http://schemas.microsoft.com/office/powerpoint/2010/main" val="1400507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0623E73-7983-83F4-30E9-9846BE9958B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0000" contrast="20000"/>
                    </a14:imgEffect>
                  </a14:imgLayer>
                </a14:imgProps>
              </a:ext>
            </a:extLst>
          </a:blip>
          <a:srcRect t="7796" b="7796"/>
          <a:stretch/>
        </p:blipFill>
        <p:spPr>
          <a:xfrm>
            <a:off x="20" y="10"/>
            <a:ext cx="12191979" cy="6857990"/>
          </a:xfrm>
          <a:prstGeom prst="rect">
            <a:avLst/>
          </a:prstGeom>
        </p:spPr>
      </p:pic>
      <p:sp>
        <p:nvSpPr>
          <p:cNvPr id="2" name="Title 1">
            <a:extLst>
              <a:ext uri="{FF2B5EF4-FFF2-40B4-BE49-F238E27FC236}">
                <a16:creationId xmlns:a16="http://schemas.microsoft.com/office/drawing/2014/main" id="{A2738C34-0264-E849-207B-F2E16CCAE7F7}"/>
              </a:ext>
            </a:extLst>
          </p:cNvPr>
          <p:cNvSpPr>
            <a:spLocks noGrp="1"/>
          </p:cNvSpPr>
          <p:nvPr>
            <p:ph type="title"/>
          </p:nvPr>
        </p:nvSpPr>
        <p:spPr>
          <a:xfrm>
            <a:off x="841249" y="941832"/>
            <a:ext cx="10506456" cy="2057400"/>
          </a:xfrm>
        </p:spPr>
        <p:txBody>
          <a:bodyPr anchor="b">
            <a:normAutofit/>
          </a:bodyPr>
          <a:lstStyle/>
          <a:p>
            <a:r>
              <a:rPr lang="en-US" sz="5000" b="1" dirty="0"/>
              <a:t>RESEARCH PROBLEM</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88E6E89-7FDD-78EB-06B2-6B9D52E0667A}"/>
              </a:ext>
            </a:extLst>
          </p:cNvPr>
          <p:cNvSpPr>
            <a:spLocks noGrp="1"/>
          </p:cNvSpPr>
          <p:nvPr>
            <p:ph idx="1"/>
          </p:nvPr>
        </p:nvSpPr>
        <p:spPr>
          <a:xfrm>
            <a:off x="847344" y="3259490"/>
            <a:ext cx="10506456" cy="3355838"/>
          </a:xfrm>
        </p:spPr>
        <p:txBody>
          <a:bodyPr>
            <a:noAutofit/>
          </a:bodyPr>
          <a:lstStyle/>
          <a:p>
            <a:pPr marL="342900" marR="0" lvl="0" indent="-342900" algn="just">
              <a:lnSpc>
                <a:spcPct val="100000"/>
              </a:lnSpc>
              <a:spcBef>
                <a:spcPts val="0"/>
              </a:spcBef>
              <a:spcAft>
                <a:spcPts val="600"/>
              </a:spcAft>
              <a:buFont typeface="Symbol" panose="05050102010706020507" pitchFamily="18" charset="2"/>
              <a:buChar char=""/>
            </a:pPr>
            <a:r>
              <a:rPr lang="en-US" sz="2000" dirty="0">
                <a:effectLst/>
                <a:ea typeface="Times New Roman" panose="02020603050405020304" pitchFamily="18" charset="0"/>
                <a:cs typeface="Times New Roman" panose="02020603050405020304" pitchFamily="18" charset="0"/>
              </a:rPr>
              <a:t>How to develop a recommendation system which will be able to provide recommendations in a personalized manner?</a:t>
            </a:r>
          </a:p>
          <a:p>
            <a:pPr marL="342900" marR="0" lvl="0" indent="-342900" algn="just">
              <a:lnSpc>
                <a:spcPct val="100000"/>
              </a:lnSpc>
              <a:spcBef>
                <a:spcPts val="0"/>
              </a:spcBef>
              <a:spcAft>
                <a:spcPts val="600"/>
              </a:spcAft>
              <a:buFont typeface="Symbol" panose="05050102010706020507" pitchFamily="18" charset="2"/>
              <a:buChar char=""/>
            </a:pPr>
            <a:r>
              <a:rPr lang="en-US" sz="2000" dirty="0">
                <a:ea typeface="Times New Roman" panose="02020603050405020304" pitchFamily="18" charset="0"/>
                <a:cs typeface="Times New Roman" panose="02020603050405020304" pitchFamily="18" charset="0"/>
              </a:rPr>
              <a:t>How to develop a recommendation system which is capable of adapting future environmental changes?</a:t>
            </a:r>
            <a:endParaRPr lang="en-US" sz="2000" dirty="0">
              <a:effectLst/>
              <a:ea typeface="Times New Roman" panose="02020603050405020304" pitchFamily="18" charset="0"/>
              <a:cs typeface="Times New Roman" panose="02020603050405020304" pitchFamily="18" charset="0"/>
            </a:endParaRPr>
          </a:p>
          <a:p>
            <a:pPr marL="342900" marR="0" lvl="0" indent="-342900" algn="just">
              <a:lnSpc>
                <a:spcPct val="100000"/>
              </a:lnSpc>
              <a:spcBef>
                <a:spcPts val="0"/>
              </a:spcBef>
              <a:spcAft>
                <a:spcPts val="600"/>
              </a:spcAft>
              <a:buFont typeface="Symbol" panose="05050102010706020507" pitchFamily="18" charset="2"/>
              <a:buChar char=""/>
            </a:pPr>
            <a:r>
              <a:rPr lang="en-US" sz="2000" dirty="0">
                <a:effectLst/>
                <a:ea typeface="Times New Roman" panose="02020603050405020304" pitchFamily="18" charset="0"/>
                <a:cs typeface="Times New Roman" panose="02020603050405020304" pitchFamily="18" charset="0"/>
              </a:rPr>
              <a:t>How to develop a recommendation system which will be address cold start problem, echo chamber effect, long tail effect?</a:t>
            </a:r>
          </a:p>
          <a:p>
            <a:pPr marL="342900" marR="0" lvl="0" indent="-342900" algn="just">
              <a:lnSpc>
                <a:spcPct val="100000"/>
              </a:lnSpc>
              <a:spcBef>
                <a:spcPts val="0"/>
              </a:spcBef>
              <a:spcAft>
                <a:spcPts val="600"/>
              </a:spcAft>
              <a:buFont typeface="Symbol" panose="05050102010706020507" pitchFamily="18" charset="2"/>
              <a:buChar char=""/>
            </a:pPr>
            <a:r>
              <a:rPr lang="en-US" sz="2000" dirty="0">
                <a:ea typeface="Times New Roman" panose="02020603050405020304" pitchFamily="18" charset="0"/>
                <a:cs typeface="Times New Roman" panose="02020603050405020304" pitchFamily="18" charset="0"/>
              </a:rPr>
              <a:t>How to combine Q values from multiple Q tables?</a:t>
            </a:r>
            <a:endParaRPr lang="en-US" sz="2000" dirty="0">
              <a:effectLst/>
              <a:ea typeface="Times New Roman" panose="02020603050405020304" pitchFamily="18" charset="0"/>
              <a:cs typeface="Times New Roman" panose="02020603050405020304" pitchFamily="18" charset="0"/>
            </a:endParaRPr>
          </a:p>
          <a:p>
            <a:pPr marL="342900" marR="0" lvl="0" indent="-342900" algn="just">
              <a:lnSpc>
                <a:spcPct val="100000"/>
              </a:lnSpc>
              <a:spcBef>
                <a:spcPts val="0"/>
              </a:spcBef>
              <a:spcAft>
                <a:spcPts val="600"/>
              </a:spcAft>
              <a:buFont typeface="Symbol" panose="05050102010706020507" pitchFamily="18" charset="2"/>
              <a:buChar char=""/>
            </a:pPr>
            <a:r>
              <a:rPr lang="en-US" sz="2000" dirty="0">
                <a:effectLst/>
                <a:ea typeface="Calibri" panose="020F0502020204030204" pitchFamily="34" charset="0"/>
                <a:cs typeface="Times New Roman" panose="02020603050405020304" pitchFamily="18" charset="0"/>
              </a:rPr>
              <a:t>How to develop the stress relieving activity pool?</a:t>
            </a:r>
          </a:p>
        </p:txBody>
      </p:sp>
      <p:sp>
        <p:nvSpPr>
          <p:cNvPr id="4" name="Slide Number Placeholder 3">
            <a:extLst>
              <a:ext uri="{FF2B5EF4-FFF2-40B4-BE49-F238E27FC236}">
                <a16:creationId xmlns:a16="http://schemas.microsoft.com/office/drawing/2014/main" id="{A0DFC84B-B9C5-D879-A939-56BAE73EEEBB}"/>
              </a:ext>
            </a:extLst>
          </p:cNvPr>
          <p:cNvSpPr>
            <a:spLocks noGrp="1"/>
          </p:cNvSpPr>
          <p:nvPr>
            <p:ph type="sldNum" sz="quarter" idx="12"/>
          </p:nvPr>
        </p:nvSpPr>
        <p:spPr/>
        <p:txBody>
          <a:bodyPr/>
          <a:lstStyle/>
          <a:p>
            <a:fld id="{C541420A-FA35-6346-9FEF-D4BEF8FB3635}" type="slidenum">
              <a:rPr lang="en-LK" smtClean="0"/>
              <a:t>25</a:t>
            </a:fld>
            <a:endParaRPr lang="en-LK" dirty="0"/>
          </a:p>
        </p:txBody>
      </p:sp>
      <p:grpSp>
        <p:nvGrpSpPr>
          <p:cNvPr id="7" name="Group 6">
            <a:extLst>
              <a:ext uri="{FF2B5EF4-FFF2-40B4-BE49-F238E27FC236}">
                <a16:creationId xmlns:a16="http://schemas.microsoft.com/office/drawing/2014/main" id="{C6794636-9894-FE95-15D3-DC3E22B5BF19}"/>
              </a:ext>
            </a:extLst>
          </p:cNvPr>
          <p:cNvGrpSpPr/>
          <p:nvPr/>
        </p:nvGrpSpPr>
        <p:grpSpPr>
          <a:xfrm>
            <a:off x="21" y="6503163"/>
            <a:ext cx="12191979" cy="383423"/>
            <a:chOff x="-3029" y="-1317"/>
            <a:chExt cx="12191979" cy="383423"/>
          </a:xfrm>
        </p:grpSpPr>
        <p:sp>
          <p:nvSpPr>
            <p:cNvPr id="8" name="Rectangle 7">
              <a:extLst>
                <a:ext uri="{FF2B5EF4-FFF2-40B4-BE49-F238E27FC236}">
                  <a16:creationId xmlns:a16="http://schemas.microsoft.com/office/drawing/2014/main" id="{AC5F7982-4352-9C99-05B0-B64E2F9E2D31}"/>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IT20274702</a:t>
              </a:r>
              <a:r>
                <a:rPr lang="en-US" sz="1800" dirty="0">
                  <a:solidFill>
                    <a:schemeClr val="tx1"/>
                  </a:solidFill>
                </a:rPr>
                <a:t>  |   BARTHOLOMEUSZ S.V.|   </a:t>
              </a:r>
              <a:r>
                <a:rPr lang="en-US" dirty="0">
                  <a:solidFill>
                    <a:schemeClr val="tx1"/>
                  </a:solidFill>
                </a:rPr>
                <a:t>TMP_2023_139</a:t>
              </a:r>
              <a:endParaRPr lang="en-US" sz="1800" b="0" dirty="0">
                <a:solidFill>
                  <a:schemeClr val="tx1"/>
                </a:solidFill>
              </a:endParaRPr>
            </a:p>
          </p:txBody>
        </p:sp>
        <p:pic>
          <p:nvPicPr>
            <p:cNvPr id="9" name="Picture 8">
              <a:extLst>
                <a:ext uri="{FF2B5EF4-FFF2-40B4-BE49-F238E27FC236}">
                  <a16:creationId xmlns:a16="http://schemas.microsoft.com/office/drawing/2014/main" id="{3A834A5B-44BC-7F51-C54A-4FE7BD47B48E}"/>
                </a:ext>
              </a:extLst>
            </p:cNvPr>
            <p:cNvPicPr>
              <a:picLocks noChangeAspect="1"/>
            </p:cNvPicPr>
            <p:nvPr/>
          </p:nvPicPr>
          <p:blipFill>
            <a:blip r:embed="rId4"/>
            <a:stretch>
              <a:fillRect/>
            </a:stretch>
          </p:blipFill>
          <p:spPr>
            <a:xfrm>
              <a:off x="1" y="-1317"/>
              <a:ext cx="2000753" cy="351196"/>
            </a:xfrm>
            <a:prstGeom prst="rect">
              <a:avLst/>
            </a:prstGeom>
          </p:spPr>
        </p:pic>
      </p:grpSp>
    </p:spTree>
    <p:extLst>
      <p:ext uri="{BB962C8B-B14F-4D97-AF65-F5344CB8AC3E}">
        <p14:creationId xmlns:p14="http://schemas.microsoft.com/office/powerpoint/2010/main" val="184159608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21EBC01-E339-9728-D497-78E7863211E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0000" contrast="20000"/>
                    </a14:imgEffect>
                  </a14:imgLayer>
                </a14:imgProps>
              </a:ext>
            </a:extLst>
          </a:blip>
          <a:srcRect t="7796" b="7796"/>
          <a:stretch/>
        </p:blipFill>
        <p:spPr>
          <a:xfrm>
            <a:off x="2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NOVELTY</a:t>
            </a:r>
          </a:p>
        </p:txBody>
      </p:sp>
      <p:sp>
        <p:nvSpPr>
          <p:cNvPr id="3" name="Content Placeholder 2">
            <a:extLst>
              <a:ext uri="{FF2B5EF4-FFF2-40B4-BE49-F238E27FC236}">
                <a16:creationId xmlns:a16="http://schemas.microsoft.com/office/drawing/2014/main" id="{BBF8793F-A4A0-4DD9-9D84-CFB381362E93}"/>
              </a:ext>
            </a:extLst>
          </p:cNvPr>
          <p:cNvSpPr>
            <a:spLocks noGrp="1"/>
          </p:cNvSpPr>
          <p:nvPr>
            <p:ph idx="1"/>
          </p:nvPr>
        </p:nvSpPr>
        <p:spPr>
          <a:xfrm>
            <a:off x="446315" y="1709886"/>
            <a:ext cx="10515600" cy="4968875"/>
          </a:xfrm>
        </p:spPr>
        <p:txBody>
          <a:bodyPr>
            <a:normAutofit/>
          </a:bodyPr>
          <a:lstStyle/>
          <a:p>
            <a:pPr marL="800100" lvl="1" indent="-342900" algn="just">
              <a:spcBef>
                <a:spcPts val="0"/>
              </a:spcBef>
              <a:buFont typeface="Symbol" panose="05050102010706020507" pitchFamily="18" charset="2"/>
              <a:buChar char=""/>
            </a:pPr>
            <a:r>
              <a:rPr lang="en-US" dirty="0">
                <a:solidFill>
                  <a:srgbClr val="FFFFFF"/>
                </a:solidFill>
              </a:rPr>
              <a:t>Maintaining 3 different types of Q tables and getting collective Q value to recommend the most suitable activity (action) at a given stress level simultaneously (state).</a:t>
            </a:r>
          </a:p>
          <a:p>
            <a:pPr marL="800100" lvl="1" indent="-342900" algn="just">
              <a:spcBef>
                <a:spcPts val="0"/>
              </a:spcBef>
              <a:buFont typeface="Symbol" panose="05050102010706020507" pitchFamily="18" charset="2"/>
              <a:buChar char=""/>
            </a:pPr>
            <a:endParaRPr lang="en-US" baseline="-25000" dirty="0">
              <a:solidFill>
                <a:srgbClr val="FFFFFF"/>
              </a:solidFill>
            </a:endParaRPr>
          </a:p>
          <a:p>
            <a:pPr marL="800100" lvl="1" indent="-342900">
              <a:spcBef>
                <a:spcPts val="0"/>
              </a:spcBef>
              <a:buFont typeface="Symbol" panose="05050102010706020507" pitchFamily="18" charset="2"/>
              <a:buChar char=""/>
            </a:pPr>
            <a:r>
              <a:rPr lang="en-US" dirty="0">
                <a:solidFill>
                  <a:srgbClr val="FFFFFF"/>
                </a:solidFill>
              </a:rPr>
              <a:t>Apply a swarm-based optimization algorithm namely Whale optimization algorithm to identify weights (hyperparameter) for each Q table. [5]</a:t>
            </a:r>
          </a:p>
          <a:p>
            <a:pPr marL="1257300" lvl="2" indent="-342900">
              <a:spcBef>
                <a:spcPts val="0"/>
              </a:spcBef>
              <a:buFont typeface="Symbol" panose="05050102010706020507" pitchFamily="18" charset="2"/>
              <a:buChar char=""/>
            </a:pPr>
            <a:r>
              <a:rPr lang="en-US" sz="2000" dirty="0">
                <a:solidFill>
                  <a:srgbClr val="FFFFFF"/>
                </a:solidFill>
              </a:rPr>
              <a:t>Q</a:t>
            </a:r>
            <a:r>
              <a:rPr lang="en-US" sz="2000" baseline="-25000" dirty="0">
                <a:solidFill>
                  <a:srgbClr val="FFFFFF"/>
                </a:solidFill>
              </a:rPr>
              <a:t>total </a:t>
            </a:r>
            <a:r>
              <a:rPr lang="en-US" sz="2000" dirty="0">
                <a:solidFill>
                  <a:srgbClr val="FFFFFF"/>
                </a:solidFill>
              </a:rPr>
              <a:t>= w</a:t>
            </a:r>
            <a:r>
              <a:rPr lang="en-US" sz="2000" baseline="-25000" dirty="0">
                <a:solidFill>
                  <a:srgbClr val="FFFFFF"/>
                </a:solidFill>
              </a:rPr>
              <a:t>1</a:t>
            </a:r>
            <a:r>
              <a:rPr lang="en-US" sz="2000" dirty="0">
                <a:solidFill>
                  <a:srgbClr val="FFFFFF"/>
                </a:solidFill>
              </a:rPr>
              <a:t> Q</a:t>
            </a:r>
            <a:r>
              <a:rPr lang="en-US" sz="2000" baseline="-25000" dirty="0">
                <a:solidFill>
                  <a:srgbClr val="FFFFFF"/>
                </a:solidFill>
              </a:rPr>
              <a:t>local</a:t>
            </a:r>
            <a:r>
              <a:rPr lang="en-US" sz="2000" dirty="0">
                <a:solidFill>
                  <a:srgbClr val="FFFFFF"/>
                </a:solidFill>
              </a:rPr>
              <a:t> + w</a:t>
            </a:r>
            <a:r>
              <a:rPr lang="en-US" sz="2000" baseline="-25000" dirty="0">
                <a:solidFill>
                  <a:srgbClr val="FFFFFF"/>
                </a:solidFill>
              </a:rPr>
              <a:t>2</a:t>
            </a:r>
            <a:r>
              <a:rPr lang="en-US" sz="2000" dirty="0">
                <a:solidFill>
                  <a:srgbClr val="FFFFFF"/>
                </a:solidFill>
              </a:rPr>
              <a:t> Q</a:t>
            </a:r>
            <a:r>
              <a:rPr lang="en-US" sz="2000" baseline="-25000" dirty="0">
                <a:solidFill>
                  <a:srgbClr val="FFFFFF"/>
                </a:solidFill>
              </a:rPr>
              <a:t>global</a:t>
            </a:r>
            <a:r>
              <a:rPr lang="en-US" sz="2000" dirty="0">
                <a:solidFill>
                  <a:srgbClr val="FFFFFF"/>
                </a:solidFill>
              </a:rPr>
              <a:t> + w</a:t>
            </a:r>
            <a:r>
              <a:rPr lang="en-US" sz="2000" baseline="-25000" dirty="0">
                <a:solidFill>
                  <a:srgbClr val="FFFFFF"/>
                </a:solidFill>
              </a:rPr>
              <a:t>3</a:t>
            </a:r>
            <a:r>
              <a:rPr lang="en-US" sz="2000" dirty="0">
                <a:solidFill>
                  <a:srgbClr val="FFFFFF"/>
                </a:solidFill>
              </a:rPr>
              <a:t> </a:t>
            </a:r>
            <a:r>
              <a:rPr lang="en-US" sz="2000" dirty="0" err="1">
                <a:solidFill>
                  <a:srgbClr val="FFFFFF"/>
                </a:solidFill>
              </a:rPr>
              <a:t>Q</a:t>
            </a:r>
            <a:r>
              <a:rPr lang="en-US" baseline="-25000" dirty="0" err="1">
                <a:solidFill>
                  <a:srgbClr val="FFFFFF"/>
                </a:solidFill>
              </a:rPr>
              <a:t>persona</a:t>
            </a:r>
            <a:endParaRPr lang="en-US" sz="2000" baseline="-25000" dirty="0">
              <a:solidFill>
                <a:srgbClr val="FFFFFF"/>
              </a:solidFill>
            </a:endParaRPr>
          </a:p>
          <a:p>
            <a:pPr marL="1257300" lvl="2" indent="-342900">
              <a:spcBef>
                <a:spcPts val="0"/>
              </a:spcBef>
              <a:buFont typeface="Symbol" panose="05050102010706020507" pitchFamily="18" charset="2"/>
              <a:buChar char=""/>
            </a:pPr>
            <a:endParaRPr lang="en-US" dirty="0">
              <a:solidFill>
                <a:srgbClr val="FFFFFF"/>
              </a:solidFill>
            </a:endParaRPr>
          </a:p>
          <a:p>
            <a:pPr marL="800100" lvl="1" indent="-342900" algn="just">
              <a:spcBef>
                <a:spcPts val="0"/>
              </a:spcBef>
              <a:buFont typeface="Symbol" panose="05050102010706020507" pitchFamily="18" charset="2"/>
              <a:buChar char=""/>
            </a:pPr>
            <a:endParaRPr lang="en-US" sz="2600" baseline="-25000" dirty="0">
              <a:solidFill>
                <a:srgbClr val="FFFFFF"/>
              </a:solidFill>
            </a:endParaRPr>
          </a:p>
          <a:p>
            <a:pPr marL="800100" lvl="1" indent="-342900" algn="just">
              <a:spcBef>
                <a:spcPts val="0"/>
              </a:spcBef>
              <a:buFont typeface="Symbol" panose="05050102010706020507" pitchFamily="18" charset="2"/>
              <a:buChar char=""/>
            </a:pPr>
            <a:r>
              <a:rPr lang="en-US" dirty="0">
                <a:solidFill>
                  <a:srgbClr val="FFFFFF"/>
                </a:solidFill>
              </a:rPr>
              <a:t>Why 3 Q tables?</a:t>
            </a:r>
          </a:p>
          <a:p>
            <a:pPr marL="800100" lvl="1" indent="-342900" algn="just">
              <a:spcBef>
                <a:spcPts val="0"/>
              </a:spcBef>
              <a:buFont typeface="Symbol" panose="05050102010706020507" pitchFamily="18" charset="2"/>
              <a:buChar char=""/>
            </a:pPr>
            <a:endParaRPr lang="en-US" baseline="-25000" dirty="0">
              <a:solidFill>
                <a:srgbClr val="FFFFFF"/>
              </a:solidFill>
            </a:endParaRPr>
          </a:p>
          <a:p>
            <a:pPr marL="1257300" lvl="2" indent="-342900" algn="just">
              <a:spcBef>
                <a:spcPts val="0"/>
              </a:spcBef>
              <a:buFont typeface="Symbol" panose="05050102010706020507" pitchFamily="18" charset="2"/>
              <a:buChar char=""/>
            </a:pPr>
            <a:r>
              <a:rPr lang="en-US" sz="2400" dirty="0">
                <a:solidFill>
                  <a:srgbClr val="FFFFFF"/>
                </a:solidFill>
              </a:rPr>
              <a:t>To address cold start problem.</a:t>
            </a:r>
          </a:p>
          <a:p>
            <a:pPr marL="1257300" lvl="2" indent="-342900" algn="just">
              <a:spcBef>
                <a:spcPts val="0"/>
              </a:spcBef>
              <a:buFont typeface="Symbol" panose="05050102010706020507" pitchFamily="18" charset="2"/>
              <a:buChar char=""/>
            </a:pPr>
            <a:r>
              <a:rPr lang="en-US" sz="2400" dirty="0">
                <a:solidFill>
                  <a:srgbClr val="FFFFFF"/>
                </a:solidFill>
              </a:rPr>
              <a:t>To improve personalization, without echo chamber effect problem.</a:t>
            </a:r>
          </a:p>
          <a:p>
            <a:pPr marL="800100" lvl="1" indent="-342900" algn="just">
              <a:spcBef>
                <a:spcPts val="0"/>
              </a:spcBef>
              <a:buFont typeface="Symbol" panose="05050102010706020507" pitchFamily="18" charset="2"/>
              <a:buChar char=""/>
            </a:pPr>
            <a:endParaRPr lang="en-US" sz="2600" baseline="-25000" dirty="0">
              <a:solidFill>
                <a:srgbClr val="FFFFFF"/>
              </a:solidFill>
            </a:endParaRPr>
          </a:p>
          <a:p>
            <a:pPr marL="800100" lvl="1" indent="-342900" algn="just">
              <a:spcBef>
                <a:spcPts val="0"/>
              </a:spcBef>
              <a:buFont typeface="Symbol" panose="05050102010706020507" pitchFamily="18" charset="2"/>
              <a:buChar char=""/>
            </a:pPr>
            <a:endParaRPr lang="en-US" sz="2800" baseline="-25000" dirty="0">
              <a:solidFill>
                <a:srgbClr val="FFFFFF"/>
              </a:solidFill>
            </a:endParaRPr>
          </a:p>
          <a:p>
            <a:pPr marL="457200" lvl="1" indent="0" algn="just">
              <a:spcBef>
                <a:spcPts val="0"/>
              </a:spcBef>
              <a:buNone/>
            </a:pPr>
            <a:endParaRPr lang="en-US" sz="2800" baseline="-25000" dirty="0">
              <a:solidFill>
                <a:srgbClr val="FFFFFF"/>
              </a:solidFill>
            </a:endParaRPr>
          </a:p>
          <a:p>
            <a:pPr marL="457200" lvl="1" indent="0" algn="just">
              <a:spcBef>
                <a:spcPts val="0"/>
              </a:spcBef>
              <a:buNone/>
            </a:pPr>
            <a:endParaRPr lang="en-US" sz="2800" baseline="-25000" dirty="0">
              <a:solidFill>
                <a:srgbClr val="FFFFFF"/>
              </a:solidFill>
            </a:endParaRPr>
          </a:p>
          <a:p>
            <a:pPr marL="800100" lvl="1" indent="-342900" algn="just">
              <a:spcBef>
                <a:spcPts val="0"/>
              </a:spcBef>
              <a:buFont typeface="Symbol" panose="05050102010706020507" pitchFamily="18" charset="2"/>
              <a:buChar char=""/>
            </a:pPr>
            <a:endParaRPr lang="en-US" sz="2800" baseline="-25000" dirty="0">
              <a:solidFill>
                <a:srgbClr val="FFFFFF"/>
              </a:solidFill>
            </a:endParaRPr>
          </a:p>
          <a:p>
            <a:pPr marL="457200" lvl="1" indent="0" algn="just">
              <a:spcBef>
                <a:spcPts val="0"/>
              </a:spcBef>
              <a:buNone/>
            </a:pPr>
            <a:endParaRPr lang="en-US" sz="2800" baseline="-25000" dirty="0">
              <a:solidFill>
                <a:srgbClr val="FFFFFF"/>
              </a:solidFill>
            </a:endParaRPr>
          </a:p>
        </p:txBody>
      </p:sp>
      <p:sp>
        <p:nvSpPr>
          <p:cNvPr id="4" name="Slide Number Placeholder 3">
            <a:extLst>
              <a:ext uri="{FF2B5EF4-FFF2-40B4-BE49-F238E27FC236}">
                <a16:creationId xmlns:a16="http://schemas.microsoft.com/office/drawing/2014/main" id="{D009A68E-A3E3-38B5-4900-10AED8BA4229}"/>
              </a:ext>
            </a:extLst>
          </p:cNvPr>
          <p:cNvSpPr>
            <a:spLocks noGrp="1"/>
          </p:cNvSpPr>
          <p:nvPr>
            <p:ph type="sldNum" sz="quarter" idx="12"/>
          </p:nvPr>
        </p:nvSpPr>
        <p:spPr/>
        <p:txBody>
          <a:bodyPr/>
          <a:lstStyle/>
          <a:p>
            <a:fld id="{C541420A-FA35-6346-9FEF-D4BEF8FB3635}" type="slidenum">
              <a:rPr lang="en-LK" smtClean="0"/>
              <a:t>26</a:t>
            </a:fld>
            <a:endParaRPr lang="en-LK" dirty="0"/>
          </a:p>
        </p:txBody>
      </p:sp>
      <p:grpSp>
        <p:nvGrpSpPr>
          <p:cNvPr id="6" name="Group 5">
            <a:extLst>
              <a:ext uri="{FF2B5EF4-FFF2-40B4-BE49-F238E27FC236}">
                <a16:creationId xmlns:a16="http://schemas.microsoft.com/office/drawing/2014/main" id="{25716074-9F29-F7C1-BB4E-A03F18C5C84F}"/>
              </a:ext>
            </a:extLst>
          </p:cNvPr>
          <p:cNvGrpSpPr/>
          <p:nvPr/>
        </p:nvGrpSpPr>
        <p:grpSpPr>
          <a:xfrm>
            <a:off x="21" y="6503163"/>
            <a:ext cx="12191979" cy="383423"/>
            <a:chOff x="-3029" y="-1317"/>
            <a:chExt cx="12191979" cy="383423"/>
          </a:xfrm>
        </p:grpSpPr>
        <p:sp>
          <p:nvSpPr>
            <p:cNvPr id="7" name="Rectangle 6">
              <a:extLst>
                <a:ext uri="{FF2B5EF4-FFF2-40B4-BE49-F238E27FC236}">
                  <a16:creationId xmlns:a16="http://schemas.microsoft.com/office/drawing/2014/main" id="{BAE55FE0-9A12-E57B-9B88-1637CF631867}"/>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IT20274702</a:t>
              </a:r>
              <a:r>
                <a:rPr lang="en-US" sz="1800" dirty="0">
                  <a:solidFill>
                    <a:schemeClr val="tx1"/>
                  </a:solidFill>
                </a:rPr>
                <a:t>  |   BARTHOLOMEUSZ S.V.|   </a:t>
              </a:r>
              <a:r>
                <a:rPr lang="en-US" dirty="0">
                  <a:solidFill>
                    <a:schemeClr val="tx1"/>
                  </a:solidFill>
                </a:rPr>
                <a:t>TMP_2023_139</a:t>
              </a:r>
              <a:endParaRPr lang="en-US" sz="1800" b="0" dirty="0">
                <a:solidFill>
                  <a:schemeClr val="tx1"/>
                </a:solidFill>
              </a:endParaRPr>
            </a:p>
          </p:txBody>
        </p:sp>
        <p:pic>
          <p:nvPicPr>
            <p:cNvPr id="8" name="Picture 7">
              <a:extLst>
                <a:ext uri="{FF2B5EF4-FFF2-40B4-BE49-F238E27FC236}">
                  <a16:creationId xmlns:a16="http://schemas.microsoft.com/office/drawing/2014/main" id="{D33D8C97-B746-BD0D-2E5D-38C3FC7BB984}"/>
                </a:ext>
              </a:extLst>
            </p:cNvPr>
            <p:cNvPicPr>
              <a:picLocks noChangeAspect="1"/>
            </p:cNvPicPr>
            <p:nvPr/>
          </p:nvPicPr>
          <p:blipFill>
            <a:blip r:embed="rId4"/>
            <a:stretch>
              <a:fillRect/>
            </a:stretch>
          </p:blipFill>
          <p:spPr>
            <a:xfrm>
              <a:off x="1" y="-1317"/>
              <a:ext cx="2000753" cy="351196"/>
            </a:xfrm>
            <a:prstGeom prst="rect">
              <a:avLst/>
            </a:prstGeom>
          </p:spPr>
        </p:pic>
      </p:grpSp>
    </p:spTree>
    <p:extLst>
      <p:ext uri="{BB962C8B-B14F-4D97-AF65-F5344CB8AC3E}">
        <p14:creationId xmlns:p14="http://schemas.microsoft.com/office/powerpoint/2010/main" val="415980076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1EBC01-E339-9728-D497-78E7863211E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0000" contrast="20000"/>
                    </a14:imgEffect>
                  </a14:imgLayer>
                </a14:imgProps>
              </a:ext>
            </a:extLst>
          </a:blip>
          <a:srcRect t="7796" b="7796"/>
          <a:stretch/>
        </p:blipFill>
        <p:spPr>
          <a:xfrm>
            <a:off x="20" y="10"/>
            <a:ext cx="12191980" cy="6857990"/>
          </a:xfrm>
          <a:prstGeom prst="rect">
            <a:avLst/>
          </a:prstGeom>
          <a:solidFill>
            <a:schemeClr val="tx1"/>
          </a:solidFill>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58442"/>
            <a:ext cx="6931202" cy="1325563"/>
          </a:xfrm>
        </p:spPr>
        <p:txBody>
          <a:bodyPr>
            <a:normAutofit/>
          </a:bodyPr>
          <a:lstStyle/>
          <a:p>
            <a:r>
              <a:rPr lang="en-US" b="1" dirty="0">
                <a:solidFill>
                  <a:srgbClr val="FFFFFF"/>
                </a:solidFill>
              </a:rPr>
              <a:t>NOVELTY EXPLAINATION</a:t>
            </a:r>
          </a:p>
        </p:txBody>
      </p:sp>
      <p:sp>
        <p:nvSpPr>
          <p:cNvPr id="3" name="Content Placeholder 2">
            <a:extLst>
              <a:ext uri="{FF2B5EF4-FFF2-40B4-BE49-F238E27FC236}">
                <a16:creationId xmlns:a16="http://schemas.microsoft.com/office/drawing/2014/main" id="{BBF8793F-A4A0-4DD9-9D84-CFB381362E93}"/>
              </a:ext>
            </a:extLst>
          </p:cNvPr>
          <p:cNvSpPr>
            <a:spLocks noGrp="1"/>
          </p:cNvSpPr>
          <p:nvPr>
            <p:ph idx="1"/>
          </p:nvPr>
        </p:nvSpPr>
        <p:spPr>
          <a:xfrm>
            <a:off x="94202" y="1403789"/>
            <a:ext cx="6347771" cy="4968875"/>
          </a:xfrm>
        </p:spPr>
        <p:txBody>
          <a:bodyPr>
            <a:normAutofit fontScale="92500" lnSpcReduction="20000"/>
          </a:bodyPr>
          <a:lstStyle/>
          <a:p>
            <a:pPr marL="800100" lvl="1" indent="-342900" algn="just">
              <a:spcBef>
                <a:spcPts val="0"/>
              </a:spcBef>
              <a:buFont typeface="Symbol" panose="05050102010706020507" pitchFamily="18" charset="2"/>
              <a:buChar char=""/>
            </a:pPr>
            <a:endParaRPr lang="en-US" sz="2600" baseline="-25000" dirty="0">
              <a:solidFill>
                <a:srgbClr val="FFFFFF"/>
              </a:solidFill>
            </a:endParaRPr>
          </a:p>
          <a:p>
            <a:pPr marL="800100" lvl="1" indent="-342900" algn="just">
              <a:spcBef>
                <a:spcPts val="0"/>
              </a:spcBef>
              <a:buFont typeface="Symbol" panose="05050102010706020507" pitchFamily="18" charset="2"/>
              <a:buChar char=""/>
            </a:pPr>
            <a:r>
              <a:rPr lang="en-US" sz="2800" dirty="0">
                <a:solidFill>
                  <a:srgbClr val="FFFFFF"/>
                </a:solidFill>
              </a:rPr>
              <a:t>In each episode, three Q tables will be updated.</a:t>
            </a:r>
          </a:p>
          <a:p>
            <a:pPr marL="800100" lvl="1" indent="-342900" algn="just">
              <a:spcBef>
                <a:spcPts val="0"/>
              </a:spcBef>
              <a:buFont typeface="Symbol" panose="05050102010706020507" pitchFamily="18" charset="2"/>
              <a:buChar char=""/>
            </a:pPr>
            <a:endParaRPr lang="en-US" sz="2800" dirty="0">
              <a:solidFill>
                <a:srgbClr val="FFFFFF"/>
              </a:solidFill>
            </a:endParaRPr>
          </a:p>
          <a:p>
            <a:pPr marL="800100" lvl="1" indent="-342900" algn="just">
              <a:spcBef>
                <a:spcPts val="0"/>
              </a:spcBef>
              <a:buFont typeface="Symbol" panose="05050102010706020507" pitchFamily="18" charset="2"/>
              <a:buChar char=""/>
            </a:pPr>
            <a:r>
              <a:rPr lang="en-US" sz="2800" dirty="0">
                <a:solidFill>
                  <a:srgbClr val="FFFFFF"/>
                </a:solidFill>
              </a:rPr>
              <a:t>If 200 users are interacting with the system in one episode,</a:t>
            </a:r>
          </a:p>
          <a:p>
            <a:pPr marL="800100" lvl="1" indent="-342900" algn="just">
              <a:spcBef>
                <a:spcPts val="0"/>
              </a:spcBef>
              <a:buFont typeface="Symbol" panose="05050102010706020507" pitchFamily="18" charset="2"/>
              <a:buChar char=""/>
            </a:pPr>
            <a:endParaRPr lang="en-US" sz="2800" dirty="0">
              <a:solidFill>
                <a:srgbClr val="FFFFFF"/>
              </a:solidFill>
            </a:endParaRPr>
          </a:p>
          <a:p>
            <a:pPr marL="1257300" lvl="2" indent="-342900" algn="just">
              <a:spcBef>
                <a:spcPts val="0"/>
              </a:spcBef>
              <a:buFont typeface="Symbol" panose="05050102010706020507" pitchFamily="18" charset="2"/>
              <a:buChar char=""/>
            </a:pPr>
            <a:r>
              <a:rPr lang="en-US" sz="2400" dirty="0">
                <a:solidFill>
                  <a:srgbClr val="FFFFFF"/>
                </a:solidFill>
              </a:rPr>
              <a:t>global Q table will be updated for 200 times.  </a:t>
            </a:r>
          </a:p>
          <a:p>
            <a:pPr marL="1257300" lvl="2" indent="-342900" algn="just">
              <a:spcBef>
                <a:spcPts val="0"/>
              </a:spcBef>
              <a:buFont typeface="Symbol" panose="05050102010706020507" pitchFamily="18" charset="2"/>
              <a:buChar char=""/>
            </a:pPr>
            <a:endParaRPr lang="en-US" sz="2400" dirty="0">
              <a:solidFill>
                <a:srgbClr val="FFFFFF"/>
              </a:solidFill>
            </a:endParaRPr>
          </a:p>
          <a:p>
            <a:pPr marL="1257300" lvl="2" indent="-342900" algn="just">
              <a:spcBef>
                <a:spcPts val="0"/>
              </a:spcBef>
              <a:buFont typeface="Symbol" panose="05050102010706020507" pitchFamily="18" charset="2"/>
              <a:buChar char=""/>
            </a:pPr>
            <a:r>
              <a:rPr lang="en-US" sz="2400" dirty="0">
                <a:solidFill>
                  <a:srgbClr val="FFFFFF"/>
                </a:solidFill>
              </a:rPr>
              <a:t>There are one local Q table per person, hence 200 local tables will be updated but a local Q table will be updated only once.</a:t>
            </a:r>
          </a:p>
          <a:p>
            <a:pPr marL="1257300" lvl="2" indent="-342900" algn="just">
              <a:spcBef>
                <a:spcPts val="0"/>
              </a:spcBef>
              <a:buFont typeface="Symbol" panose="05050102010706020507" pitchFamily="18" charset="2"/>
              <a:buChar char=""/>
            </a:pPr>
            <a:endParaRPr lang="en-US" sz="2400" dirty="0">
              <a:solidFill>
                <a:srgbClr val="FFFFFF"/>
              </a:solidFill>
            </a:endParaRPr>
          </a:p>
          <a:p>
            <a:pPr marL="1257300" lvl="2" indent="-342900" algn="just">
              <a:spcBef>
                <a:spcPts val="0"/>
              </a:spcBef>
              <a:buFont typeface="Symbol" panose="05050102010706020507" pitchFamily="18" charset="2"/>
              <a:buChar char=""/>
            </a:pPr>
            <a:r>
              <a:rPr lang="en-US" sz="2400" dirty="0">
                <a:solidFill>
                  <a:srgbClr val="FFFFFF"/>
                </a:solidFill>
              </a:rPr>
              <a:t>If there are three user categories, then three Persona Q tables will be maintained and updated for the number of users belonging to each respective category.</a:t>
            </a:r>
          </a:p>
          <a:p>
            <a:pPr marL="1257300" lvl="2" indent="-342900" algn="just">
              <a:spcBef>
                <a:spcPts val="0"/>
              </a:spcBef>
              <a:buFont typeface="Symbol" panose="05050102010706020507" pitchFamily="18" charset="2"/>
              <a:buChar char=""/>
            </a:pPr>
            <a:endParaRPr lang="en-US" sz="2400" dirty="0">
              <a:solidFill>
                <a:srgbClr val="FFFFFF"/>
              </a:solidFill>
            </a:endParaRPr>
          </a:p>
          <a:p>
            <a:pPr marL="457200" lvl="1" indent="0" algn="just">
              <a:spcBef>
                <a:spcPts val="0"/>
              </a:spcBef>
              <a:buNone/>
            </a:pPr>
            <a:endParaRPr lang="en-US" sz="2800" baseline="-25000" dirty="0">
              <a:solidFill>
                <a:srgbClr val="FFFFFF"/>
              </a:solidFill>
            </a:endParaRPr>
          </a:p>
          <a:p>
            <a:pPr marL="457200" lvl="1" indent="0" algn="just">
              <a:spcBef>
                <a:spcPts val="0"/>
              </a:spcBef>
              <a:buNone/>
            </a:pPr>
            <a:endParaRPr lang="en-US" sz="2800" baseline="-25000" dirty="0">
              <a:solidFill>
                <a:srgbClr val="FFFFFF"/>
              </a:solidFill>
            </a:endParaRPr>
          </a:p>
          <a:p>
            <a:pPr marL="457200" lvl="1" indent="0" algn="just">
              <a:spcBef>
                <a:spcPts val="0"/>
              </a:spcBef>
              <a:buNone/>
            </a:pPr>
            <a:endParaRPr lang="en-US" sz="2800" baseline="-25000" dirty="0">
              <a:solidFill>
                <a:srgbClr val="FFFFFF"/>
              </a:solidFill>
            </a:endParaRPr>
          </a:p>
          <a:p>
            <a:pPr marL="800100" lvl="1" indent="-342900" algn="just">
              <a:spcBef>
                <a:spcPts val="0"/>
              </a:spcBef>
              <a:buFont typeface="Symbol" panose="05050102010706020507" pitchFamily="18" charset="2"/>
              <a:buChar char=""/>
            </a:pPr>
            <a:endParaRPr lang="en-US" sz="2800" baseline="-25000" dirty="0">
              <a:solidFill>
                <a:srgbClr val="FFFFFF"/>
              </a:solidFill>
            </a:endParaRPr>
          </a:p>
          <a:p>
            <a:pPr marL="457200" lvl="1" indent="0" algn="just">
              <a:spcBef>
                <a:spcPts val="0"/>
              </a:spcBef>
              <a:buNone/>
            </a:pPr>
            <a:endParaRPr lang="en-US" sz="2800" baseline="-25000" dirty="0">
              <a:solidFill>
                <a:srgbClr val="FFFFFF"/>
              </a:solidFill>
            </a:endParaRPr>
          </a:p>
        </p:txBody>
      </p:sp>
      <p:sp>
        <p:nvSpPr>
          <p:cNvPr id="4" name="Slide Number Placeholder 3">
            <a:extLst>
              <a:ext uri="{FF2B5EF4-FFF2-40B4-BE49-F238E27FC236}">
                <a16:creationId xmlns:a16="http://schemas.microsoft.com/office/drawing/2014/main" id="{D009A68E-A3E3-38B5-4900-10AED8BA4229}"/>
              </a:ext>
            </a:extLst>
          </p:cNvPr>
          <p:cNvSpPr>
            <a:spLocks noGrp="1"/>
          </p:cNvSpPr>
          <p:nvPr>
            <p:ph type="sldNum" sz="quarter" idx="12"/>
          </p:nvPr>
        </p:nvSpPr>
        <p:spPr/>
        <p:txBody>
          <a:bodyPr/>
          <a:lstStyle/>
          <a:p>
            <a:fld id="{C541420A-FA35-6346-9FEF-D4BEF8FB3635}" type="slidenum">
              <a:rPr lang="en-LK" smtClean="0"/>
              <a:t>27</a:t>
            </a:fld>
            <a:endParaRPr lang="en-LK" dirty="0"/>
          </a:p>
        </p:txBody>
      </p:sp>
      <p:pic>
        <p:nvPicPr>
          <p:cNvPr id="31" name="Picture 30" descr="Diagram&#10;&#10;Description automatically generated">
            <a:extLst>
              <a:ext uri="{FF2B5EF4-FFF2-40B4-BE49-F238E27FC236}">
                <a16:creationId xmlns:a16="http://schemas.microsoft.com/office/drawing/2014/main" id="{E321D822-4341-AFA8-67FE-EBB6E03C9050}"/>
              </a:ext>
            </a:extLst>
          </p:cNvPr>
          <p:cNvPicPr>
            <a:picLocks noChangeAspect="1"/>
          </p:cNvPicPr>
          <p:nvPr/>
        </p:nvPicPr>
        <p:blipFill>
          <a:blip r:embed="rId4"/>
          <a:stretch>
            <a:fillRect/>
          </a:stretch>
        </p:blipFill>
        <p:spPr>
          <a:xfrm>
            <a:off x="6487339" y="1148047"/>
            <a:ext cx="5704641" cy="4470875"/>
          </a:xfrm>
          <a:prstGeom prst="rect">
            <a:avLst/>
          </a:prstGeom>
        </p:spPr>
      </p:pic>
    </p:spTree>
    <p:extLst>
      <p:ext uri="{BB962C8B-B14F-4D97-AF65-F5344CB8AC3E}">
        <p14:creationId xmlns:p14="http://schemas.microsoft.com/office/powerpoint/2010/main" val="925883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1EBC01-E339-9728-D497-78E7863211E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0000" contrast="20000"/>
                    </a14:imgEffect>
                  </a14:imgLayer>
                </a14:imgProps>
              </a:ext>
            </a:extLst>
          </a:blip>
          <a:srcRect t="7796" b="7796"/>
          <a:stretch/>
        </p:blipFill>
        <p:spPr>
          <a:xfrm>
            <a:off x="0" y="10"/>
            <a:ext cx="12191980" cy="6857990"/>
          </a:xfrm>
          <a:prstGeom prst="rect">
            <a:avLst/>
          </a:prstGeom>
          <a:solidFill>
            <a:schemeClr val="tx1"/>
          </a:solidFill>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266344"/>
            <a:ext cx="10515600" cy="1325563"/>
          </a:xfrm>
        </p:spPr>
        <p:txBody>
          <a:bodyPr>
            <a:normAutofit/>
          </a:bodyPr>
          <a:lstStyle/>
          <a:p>
            <a:r>
              <a:rPr lang="en-US" b="1" dirty="0">
                <a:solidFill>
                  <a:srgbClr val="FFFFFF"/>
                </a:solidFill>
              </a:rPr>
              <a:t>NOVELTY EXPLAINATION</a:t>
            </a:r>
          </a:p>
        </p:txBody>
      </p:sp>
      <p:sp>
        <p:nvSpPr>
          <p:cNvPr id="3" name="Content Placeholder 2">
            <a:extLst>
              <a:ext uri="{FF2B5EF4-FFF2-40B4-BE49-F238E27FC236}">
                <a16:creationId xmlns:a16="http://schemas.microsoft.com/office/drawing/2014/main" id="{BBF8793F-A4A0-4DD9-9D84-CFB381362E93}"/>
              </a:ext>
            </a:extLst>
          </p:cNvPr>
          <p:cNvSpPr>
            <a:spLocks noGrp="1"/>
          </p:cNvSpPr>
          <p:nvPr>
            <p:ph idx="1"/>
          </p:nvPr>
        </p:nvSpPr>
        <p:spPr>
          <a:xfrm>
            <a:off x="838200" y="1789906"/>
            <a:ext cx="10515600" cy="4968875"/>
          </a:xfrm>
        </p:spPr>
        <p:txBody>
          <a:bodyPr>
            <a:normAutofit/>
          </a:bodyPr>
          <a:lstStyle/>
          <a:p>
            <a:pPr marL="800100" lvl="1" indent="-342900" algn="just">
              <a:spcBef>
                <a:spcPts val="0"/>
              </a:spcBef>
              <a:buFont typeface="Symbol" panose="05050102010706020507" pitchFamily="18" charset="2"/>
              <a:buChar char=""/>
            </a:pPr>
            <a:endParaRPr lang="en-US" sz="2600" baseline="-25000" dirty="0">
              <a:solidFill>
                <a:srgbClr val="FFFFFF"/>
              </a:solidFill>
            </a:endParaRPr>
          </a:p>
          <a:p>
            <a:pPr marL="800100" lvl="1" indent="-342900" algn="just">
              <a:spcBef>
                <a:spcPts val="0"/>
              </a:spcBef>
              <a:buFont typeface="Symbol" panose="05050102010706020507" pitchFamily="18" charset="2"/>
              <a:buChar char=""/>
            </a:pPr>
            <a:endParaRPr lang="en-US" sz="2800" baseline="-25000" dirty="0">
              <a:solidFill>
                <a:srgbClr val="FFFFFF"/>
              </a:solidFill>
            </a:endParaRPr>
          </a:p>
          <a:p>
            <a:pPr marL="457200" lvl="1" indent="0" algn="just">
              <a:spcBef>
                <a:spcPts val="0"/>
              </a:spcBef>
              <a:buNone/>
            </a:pPr>
            <a:endParaRPr lang="en-US" sz="2800" baseline="-25000" dirty="0">
              <a:solidFill>
                <a:srgbClr val="FFFFFF"/>
              </a:solidFill>
            </a:endParaRPr>
          </a:p>
          <a:p>
            <a:pPr marL="457200" lvl="1" indent="0" algn="just">
              <a:spcBef>
                <a:spcPts val="0"/>
              </a:spcBef>
              <a:buNone/>
            </a:pPr>
            <a:endParaRPr lang="en-US" sz="2800" baseline="-25000" dirty="0">
              <a:solidFill>
                <a:srgbClr val="FFFFFF"/>
              </a:solidFill>
            </a:endParaRPr>
          </a:p>
          <a:p>
            <a:pPr marL="800100" lvl="1" indent="-342900" algn="just">
              <a:spcBef>
                <a:spcPts val="0"/>
              </a:spcBef>
              <a:buFont typeface="Symbol" panose="05050102010706020507" pitchFamily="18" charset="2"/>
              <a:buChar char=""/>
            </a:pPr>
            <a:endParaRPr lang="en-US" sz="2800" baseline="-25000" dirty="0">
              <a:solidFill>
                <a:srgbClr val="FFFFFF"/>
              </a:solidFill>
            </a:endParaRPr>
          </a:p>
          <a:p>
            <a:pPr marL="457200" lvl="1" indent="0" algn="just">
              <a:spcBef>
                <a:spcPts val="0"/>
              </a:spcBef>
              <a:buNone/>
            </a:pPr>
            <a:endParaRPr lang="en-US" sz="2800" baseline="-25000" dirty="0">
              <a:solidFill>
                <a:srgbClr val="FFFFFF"/>
              </a:solidFill>
            </a:endParaRPr>
          </a:p>
        </p:txBody>
      </p:sp>
      <p:sp>
        <p:nvSpPr>
          <p:cNvPr id="4" name="Slide Number Placeholder 3">
            <a:extLst>
              <a:ext uri="{FF2B5EF4-FFF2-40B4-BE49-F238E27FC236}">
                <a16:creationId xmlns:a16="http://schemas.microsoft.com/office/drawing/2014/main" id="{D009A68E-A3E3-38B5-4900-10AED8BA4229}"/>
              </a:ext>
            </a:extLst>
          </p:cNvPr>
          <p:cNvSpPr>
            <a:spLocks noGrp="1"/>
          </p:cNvSpPr>
          <p:nvPr>
            <p:ph type="sldNum" sz="quarter" idx="12"/>
          </p:nvPr>
        </p:nvSpPr>
        <p:spPr/>
        <p:txBody>
          <a:bodyPr/>
          <a:lstStyle/>
          <a:p>
            <a:fld id="{C541420A-FA35-6346-9FEF-D4BEF8FB3635}" type="slidenum">
              <a:rPr lang="en-LK" smtClean="0"/>
              <a:t>28</a:t>
            </a:fld>
            <a:endParaRPr lang="en-LK" dirty="0"/>
          </a:p>
        </p:txBody>
      </p:sp>
      <p:sp>
        <p:nvSpPr>
          <p:cNvPr id="15" name="TextBox 14">
            <a:extLst>
              <a:ext uri="{FF2B5EF4-FFF2-40B4-BE49-F238E27FC236}">
                <a16:creationId xmlns:a16="http://schemas.microsoft.com/office/drawing/2014/main" id="{12EC0BF5-21CB-6982-118C-487C5C433C36}"/>
              </a:ext>
            </a:extLst>
          </p:cNvPr>
          <p:cNvSpPr txBox="1"/>
          <p:nvPr/>
        </p:nvSpPr>
        <p:spPr>
          <a:xfrm>
            <a:off x="702363" y="4274343"/>
            <a:ext cx="10866783" cy="1569660"/>
          </a:xfrm>
          <a:prstGeom prst="rect">
            <a:avLst/>
          </a:prstGeom>
          <a:noFill/>
        </p:spPr>
        <p:txBody>
          <a:bodyPr wrap="square">
            <a:spAutoFit/>
          </a:bodyPr>
          <a:lstStyle/>
          <a:p>
            <a:pPr marL="342900" marR="0" lvl="0" indent="-342900" algn="just">
              <a:spcBef>
                <a:spcPts val="0"/>
              </a:spcBef>
              <a:spcAft>
                <a:spcPts val="0"/>
              </a:spcAft>
              <a:buFont typeface="Symbol" panose="05050102010706020507" pitchFamily="18" charset="2"/>
              <a:buChar char=""/>
            </a:pPr>
            <a:r>
              <a:rPr lang="en-US" sz="2400" dirty="0">
                <a:solidFill>
                  <a:srgbClr val="FFFFFF"/>
                </a:solidFill>
              </a:rPr>
              <a:t>Multiple Q tables each tailored to a specific user type, will be maintained. </a:t>
            </a:r>
          </a:p>
          <a:p>
            <a:pPr marL="342900" marR="0" lvl="0" indent="-342900" algn="just">
              <a:spcBef>
                <a:spcPts val="0"/>
              </a:spcBef>
              <a:spcAft>
                <a:spcPts val="0"/>
              </a:spcAft>
              <a:buFont typeface="Symbol" panose="05050102010706020507" pitchFamily="18" charset="2"/>
              <a:buChar char=""/>
            </a:pPr>
            <a:r>
              <a:rPr lang="en-US" sz="2400" dirty="0">
                <a:solidFill>
                  <a:srgbClr val="FFFFFF"/>
                </a:solidFill>
              </a:rPr>
              <a:t>Why? To address cold start problem</a:t>
            </a:r>
          </a:p>
          <a:p>
            <a:pPr marL="342900" marR="0" lvl="0" indent="-342900" algn="just">
              <a:spcBef>
                <a:spcPts val="0"/>
              </a:spcBef>
              <a:spcAft>
                <a:spcPts val="0"/>
              </a:spcAft>
              <a:buFont typeface="Symbol" panose="05050102010706020507" pitchFamily="18" charset="2"/>
              <a:buChar char=""/>
            </a:pPr>
            <a:r>
              <a:rPr lang="en-US" sz="2400" dirty="0">
                <a:solidFill>
                  <a:srgbClr val="FFFFFF"/>
                </a:solidFill>
              </a:rPr>
              <a:t>How? When the user first starts to use this system, they will be recommended more effective activities based on their personal types.</a:t>
            </a:r>
          </a:p>
        </p:txBody>
      </p:sp>
      <p:pic>
        <p:nvPicPr>
          <p:cNvPr id="17" name="Picture 16" descr="Diagram&#10;&#10;Description automatically generated">
            <a:extLst>
              <a:ext uri="{FF2B5EF4-FFF2-40B4-BE49-F238E27FC236}">
                <a16:creationId xmlns:a16="http://schemas.microsoft.com/office/drawing/2014/main" id="{5CEEE97D-0A95-82E3-B4AF-67A07992FB59}"/>
              </a:ext>
            </a:extLst>
          </p:cNvPr>
          <p:cNvPicPr>
            <a:picLocks noChangeAspect="1"/>
          </p:cNvPicPr>
          <p:nvPr/>
        </p:nvPicPr>
        <p:blipFill>
          <a:blip r:embed="rId4"/>
          <a:stretch>
            <a:fillRect/>
          </a:stretch>
        </p:blipFill>
        <p:spPr>
          <a:xfrm>
            <a:off x="2769290" y="1310906"/>
            <a:ext cx="6732930" cy="2963437"/>
          </a:xfrm>
          <a:prstGeom prst="rect">
            <a:avLst/>
          </a:prstGeom>
        </p:spPr>
      </p:pic>
    </p:spTree>
    <p:extLst>
      <p:ext uri="{BB962C8B-B14F-4D97-AF65-F5344CB8AC3E}">
        <p14:creationId xmlns:p14="http://schemas.microsoft.com/office/powerpoint/2010/main" val="977091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1EBC01-E339-9728-D497-78E7863211E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0000" contrast="20000"/>
                    </a14:imgEffect>
                  </a14:imgLayer>
                </a14:imgProps>
              </a:ext>
            </a:extLst>
          </a:blip>
          <a:srcRect t="7796" b="7796"/>
          <a:stretch/>
        </p:blipFill>
        <p:spPr>
          <a:xfrm>
            <a:off x="20" y="10"/>
            <a:ext cx="12191980" cy="6857990"/>
          </a:xfrm>
          <a:prstGeom prst="rect">
            <a:avLst/>
          </a:prstGeom>
          <a:solidFill>
            <a:schemeClr val="tx1"/>
          </a:solidFill>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184879" y="2932125"/>
            <a:ext cx="10515600" cy="1325563"/>
          </a:xfrm>
        </p:spPr>
        <p:txBody>
          <a:bodyPr>
            <a:normAutofit/>
          </a:bodyPr>
          <a:lstStyle/>
          <a:p>
            <a:r>
              <a:rPr lang="en-US" b="1" dirty="0">
                <a:solidFill>
                  <a:srgbClr val="FFFFFF"/>
                </a:solidFill>
              </a:rPr>
              <a:t>NOVELTY</a:t>
            </a:r>
            <a:br>
              <a:rPr lang="en-US" b="1" dirty="0">
                <a:solidFill>
                  <a:srgbClr val="FFFFFF"/>
                </a:solidFill>
              </a:rPr>
            </a:br>
            <a:r>
              <a:rPr lang="en-US" b="1" dirty="0">
                <a:solidFill>
                  <a:srgbClr val="FFFFFF"/>
                </a:solidFill>
              </a:rPr>
              <a:t>- EXPLAINATION</a:t>
            </a:r>
          </a:p>
        </p:txBody>
      </p:sp>
      <p:sp>
        <p:nvSpPr>
          <p:cNvPr id="3" name="Content Placeholder 2">
            <a:extLst>
              <a:ext uri="{FF2B5EF4-FFF2-40B4-BE49-F238E27FC236}">
                <a16:creationId xmlns:a16="http://schemas.microsoft.com/office/drawing/2014/main" id="{BBF8793F-A4A0-4DD9-9D84-CFB381362E93}"/>
              </a:ext>
            </a:extLst>
          </p:cNvPr>
          <p:cNvSpPr>
            <a:spLocks noGrp="1"/>
          </p:cNvSpPr>
          <p:nvPr>
            <p:ph idx="1"/>
          </p:nvPr>
        </p:nvSpPr>
        <p:spPr>
          <a:xfrm>
            <a:off x="838200" y="1789906"/>
            <a:ext cx="10515600" cy="4968875"/>
          </a:xfrm>
        </p:spPr>
        <p:txBody>
          <a:bodyPr>
            <a:normAutofit/>
          </a:bodyPr>
          <a:lstStyle/>
          <a:p>
            <a:pPr marL="800100" lvl="1" indent="-342900" algn="just">
              <a:spcBef>
                <a:spcPts val="0"/>
              </a:spcBef>
              <a:buFont typeface="Symbol" panose="05050102010706020507" pitchFamily="18" charset="2"/>
              <a:buChar char=""/>
            </a:pPr>
            <a:endParaRPr lang="en-US" sz="2600" baseline="-25000" dirty="0">
              <a:solidFill>
                <a:srgbClr val="FFFFFF"/>
              </a:solidFill>
            </a:endParaRPr>
          </a:p>
          <a:p>
            <a:pPr marL="800100" lvl="1" indent="-342900" algn="just">
              <a:spcBef>
                <a:spcPts val="0"/>
              </a:spcBef>
              <a:buFont typeface="Symbol" panose="05050102010706020507" pitchFamily="18" charset="2"/>
              <a:buChar char=""/>
            </a:pPr>
            <a:endParaRPr lang="en-US" sz="2800" baseline="-25000" dirty="0">
              <a:solidFill>
                <a:srgbClr val="FFFFFF"/>
              </a:solidFill>
            </a:endParaRPr>
          </a:p>
          <a:p>
            <a:pPr marL="457200" lvl="1" indent="0" algn="just">
              <a:spcBef>
                <a:spcPts val="0"/>
              </a:spcBef>
              <a:buNone/>
            </a:pPr>
            <a:endParaRPr lang="en-US" sz="2800" baseline="-25000" dirty="0">
              <a:solidFill>
                <a:srgbClr val="FFFFFF"/>
              </a:solidFill>
            </a:endParaRPr>
          </a:p>
          <a:p>
            <a:pPr marL="457200" lvl="1" indent="0" algn="just">
              <a:spcBef>
                <a:spcPts val="0"/>
              </a:spcBef>
              <a:buNone/>
            </a:pPr>
            <a:endParaRPr lang="en-US" sz="2800" baseline="-25000" dirty="0">
              <a:solidFill>
                <a:srgbClr val="FFFFFF"/>
              </a:solidFill>
            </a:endParaRPr>
          </a:p>
          <a:p>
            <a:pPr marL="800100" lvl="1" indent="-342900" algn="just">
              <a:spcBef>
                <a:spcPts val="0"/>
              </a:spcBef>
              <a:buFont typeface="Symbol" panose="05050102010706020507" pitchFamily="18" charset="2"/>
              <a:buChar char=""/>
            </a:pPr>
            <a:endParaRPr lang="en-US" sz="2800" baseline="-25000" dirty="0">
              <a:solidFill>
                <a:srgbClr val="FFFFFF"/>
              </a:solidFill>
            </a:endParaRPr>
          </a:p>
        </p:txBody>
      </p:sp>
      <p:sp>
        <p:nvSpPr>
          <p:cNvPr id="4" name="Slide Number Placeholder 3">
            <a:extLst>
              <a:ext uri="{FF2B5EF4-FFF2-40B4-BE49-F238E27FC236}">
                <a16:creationId xmlns:a16="http://schemas.microsoft.com/office/drawing/2014/main" id="{D009A68E-A3E3-38B5-4900-10AED8BA4229}"/>
              </a:ext>
            </a:extLst>
          </p:cNvPr>
          <p:cNvSpPr>
            <a:spLocks noGrp="1"/>
          </p:cNvSpPr>
          <p:nvPr>
            <p:ph type="sldNum" sz="quarter" idx="12"/>
          </p:nvPr>
        </p:nvSpPr>
        <p:spPr/>
        <p:txBody>
          <a:bodyPr/>
          <a:lstStyle/>
          <a:p>
            <a:fld id="{C541420A-FA35-6346-9FEF-D4BEF8FB3635}" type="slidenum">
              <a:rPr lang="en-LK" smtClean="0"/>
              <a:t>29</a:t>
            </a:fld>
            <a:endParaRPr lang="en-LK" dirty="0"/>
          </a:p>
        </p:txBody>
      </p:sp>
      <p:pic>
        <p:nvPicPr>
          <p:cNvPr id="12" name="Picture 11" descr="A picture containing text, first-aid kit&#10;&#10;Description automatically generated">
            <a:extLst>
              <a:ext uri="{FF2B5EF4-FFF2-40B4-BE49-F238E27FC236}">
                <a16:creationId xmlns:a16="http://schemas.microsoft.com/office/drawing/2014/main" id="{8320806F-5170-0B13-7454-B2A7320C8875}"/>
              </a:ext>
            </a:extLst>
          </p:cNvPr>
          <p:cNvPicPr>
            <a:picLocks noChangeAspect="1"/>
          </p:cNvPicPr>
          <p:nvPr/>
        </p:nvPicPr>
        <p:blipFill>
          <a:blip r:embed="rId4"/>
          <a:stretch>
            <a:fillRect/>
          </a:stretch>
        </p:blipFill>
        <p:spPr>
          <a:xfrm>
            <a:off x="2957218" y="138287"/>
            <a:ext cx="9049903" cy="6218063"/>
          </a:xfrm>
          <a:prstGeom prst="rect">
            <a:avLst/>
          </a:prstGeom>
        </p:spPr>
      </p:pic>
    </p:spTree>
    <p:extLst>
      <p:ext uri="{BB962C8B-B14F-4D97-AF65-F5344CB8AC3E}">
        <p14:creationId xmlns:p14="http://schemas.microsoft.com/office/powerpoint/2010/main" val="2962053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32131F-475F-AAF7-2860-410688FD7274}"/>
              </a:ext>
            </a:extLst>
          </p:cNvPr>
          <p:cNvSpPr>
            <a:spLocks noGrp="1"/>
          </p:cNvSpPr>
          <p:nvPr>
            <p:ph type="title"/>
          </p:nvPr>
        </p:nvSpPr>
        <p:spPr>
          <a:xfrm>
            <a:off x="7255564" y="834888"/>
            <a:ext cx="4314645" cy="1268958"/>
          </a:xfrm>
        </p:spPr>
        <p:txBody>
          <a:bodyPr anchor="b">
            <a:normAutofit/>
          </a:bodyPr>
          <a:lstStyle/>
          <a:p>
            <a:r>
              <a:rPr lang="en-US" sz="3200" b="1" dirty="0">
                <a:solidFill>
                  <a:schemeClr val="accent2"/>
                </a:solidFill>
              </a:rPr>
              <a:t>RESEARCH PROBLEM</a:t>
            </a:r>
          </a:p>
        </p:txBody>
      </p:sp>
      <p:pic>
        <p:nvPicPr>
          <p:cNvPr id="5" name="Picture 4" descr="A person with her head in her hands looking at a computer&#10;&#10;Description automatically generated with medium confidence">
            <a:extLst>
              <a:ext uri="{FF2B5EF4-FFF2-40B4-BE49-F238E27FC236}">
                <a16:creationId xmlns:a16="http://schemas.microsoft.com/office/drawing/2014/main" id="{7B1AB66B-9C3D-9223-6B51-EC369201557F}"/>
              </a:ext>
            </a:extLst>
          </p:cNvPr>
          <p:cNvPicPr>
            <a:picLocks noChangeAspect="1"/>
          </p:cNvPicPr>
          <p:nvPr/>
        </p:nvPicPr>
        <p:blipFill rotWithShape="1">
          <a:blip r:embed="rId2"/>
          <a:srcRect l="8405" r="26212" b="-1"/>
          <a:stretch/>
        </p:blipFill>
        <p:spPr>
          <a:xfrm>
            <a:off x="6646" y="6636"/>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30" name="Rectangle 29">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5" name="Content Placeholder 2">
            <a:extLst>
              <a:ext uri="{FF2B5EF4-FFF2-40B4-BE49-F238E27FC236}">
                <a16:creationId xmlns:a16="http://schemas.microsoft.com/office/drawing/2014/main" id="{345620EE-B01E-FF05-A844-2088462E57CF}"/>
              </a:ext>
            </a:extLst>
          </p:cNvPr>
          <p:cNvSpPr>
            <a:spLocks noGrp="1"/>
          </p:cNvSpPr>
          <p:nvPr>
            <p:ph idx="1"/>
          </p:nvPr>
        </p:nvSpPr>
        <p:spPr>
          <a:xfrm>
            <a:off x="7255563" y="2557587"/>
            <a:ext cx="4098237" cy="3717317"/>
          </a:xfrm>
        </p:spPr>
        <p:txBody>
          <a:bodyPr anchor="t">
            <a:normAutofit/>
          </a:bodyPr>
          <a:lstStyle/>
          <a:p>
            <a:pPr algn="just"/>
            <a:r>
              <a:rPr lang="en-US" sz="2400" dirty="0"/>
              <a:t>How can we measure stress in IT professionals?</a:t>
            </a:r>
          </a:p>
          <a:p>
            <a:pPr algn="just"/>
            <a:r>
              <a:rPr lang="en-US" sz="2400" dirty="0"/>
              <a:t>What aspects can we consider to measure stress levels?</a:t>
            </a:r>
          </a:p>
          <a:p>
            <a:pPr algn="just"/>
            <a:r>
              <a:rPr lang="en-US" sz="2400" dirty="0"/>
              <a:t>Is it necessary to relieve stress?</a:t>
            </a:r>
          </a:p>
          <a:p>
            <a:pPr marL="0" indent="0" algn="just">
              <a:buNone/>
            </a:pPr>
            <a:endParaRPr lang="en-US" sz="1800" dirty="0"/>
          </a:p>
          <a:p>
            <a:pPr algn="just"/>
            <a:endParaRPr lang="en-US" sz="1800" dirty="0"/>
          </a:p>
        </p:txBody>
      </p:sp>
      <p:sp>
        <p:nvSpPr>
          <p:cNvPr id="3" name="Slide Number Placeholder 2">
            <a:extLst>
              <a:ext uri="{FF2B5EF4-FFF2-40B4-BE49-F238E27FC236}">
                <a16:creationId xmlns:a16="http://schemas.microsoft.com/office/drawing/2014/main" id="{D1060B64-D58B-EEDA-6388-DDE43001BD7A}"/>
              </a:ext>
            </a:extLst>
          </p:cNvPr>
          <p:cNvSpPr>
            <a:spLocks noGrp="1"/>
          </p:cNvSpPr>
          <p:nvPr>
            <p:ph type="sldNum" sz="quarter" idx="12"/>
          </p:nvPr>
        </p:nvSpPr>
        <p:spPr/>
        <p:txBody>
          <a:bodyPr/>
          <a:lstStyle/>
          <a:p>
            <a:fld id="{C541420A-FA35-6346-9FEF-D4BEF8FB3635}" type="slidenum">
              <a:rPr lang="en-LK" smtClean="0"/>
              <a:t>3</a:t>
            </a:fld>
            <a:endParaRPr lang="en-LK"/>
          </a:p>
        </p:txBody>
      </p:sp>
      <p:pic>
        <p:nvPicPr>
          <p:cNvPr id="4" name="Picture 3">
            <a:extLst>
              <a:ext uri="{FF2B5EF4-FFF2-40B4-BE49-F238E27FC236}">
                <a16:creationId xmlns:a16="http://schemas.microsoft.com/office/drawing/2014/main" id="{30A26C38-8D3A-FE48-D8D4-4BC6195F8C49}"/>
              </a:ext>
            </a:extLst>
          </p:cNvPr>
          <p:cNvPicPr>
            <a:picLocks noChangeAspect="1"/>
          </p:cNvPicPr>
          <p:nvPr/>
        </p:nvPicPr>
        <p:blipFill>
          <a:blip r:embed="rId3"/>
          <a:stretch>
            <a:fillRect/>
          </a:stretch>
        </p:blipFill>
        <p:spPr>
          <a:xfrm>
            <a:off x="6646" y="6500168"/>
            <a:ext cx="2000753" cy="351196"/>
          </a:xfrm>
          <a:prstGeom prst="rect">
            <a:avLst/>
          </a:prstGeom>
        </p:spPr>
      </p:pic>
    </p:spTree>
    <p:extLst>
      <p:ext uri="{BB962C8B-B14F-4D97-AF65-F5344CB8AC3E}">
        <p14:creationId xmlns:p14="http://schemas.microsoft.com/office/powerpoint/2010/main" val="3892278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1EBC01-E339-9728-D497-78E7863211E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0000" contrast="20000"/>
                    </a14:imgEffect>
                  </a14:imgLayer>
                </a14:imgProps>
              </a:ext>
            </a:extLst>
          </a:blip>
          <a:srcRect t="7796" b="7796"/>
          <a:stretch/>
        </p:blipFill>
        <p:spPr>
          <a:xfrm>
            <a:off x="2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OBJECTIVES</a:t>
            </a:r>
          </a:p>
        </p:txBody>
      </p:sp>
      <p:sp>
        <p:nvSpPr>
          <p:cNvPr id="3" name="Content Placeholder 2">
            <a:extLst>
              <a:ext uri="{FF2B5EF4-FFF2-40B4-BE49-F238E27FC236}">
                <a16:creationId xmlns:a16="http://schemas.microsoft.com/office/drawing/2014/main" id="{BBF8793F-A4A0-4DD9-9D84-CFB381362E93}"/>
              </a:ext>
            </a:extLst>
          </p:cNvPr>
          <p:cNvSpPr>
            <a:spLocks noGrp="1"/>
          </p:cNvSpPr>
          <p:nvPr>
            <p:ph idx="1"/>
          </p:nvPr>
        </p:nvSpPr>
        <p:spPr>
          <a:xfrm>
            <a:off x="485361" y="1737519"/>
            <a:ext cx="11221278" cy="4968875"/>
          </a:xfrm>
        </p:spPr>
        <p:txBody>
          <a:bodyPr>
            <a:normAutofit/>
          </a:bodyPr>
          <a:lstStyle/>
          <a:p>
            <a:pPr marL="0" marR="0" indent="0" algn="just">
              <a:spcBef>
                <a:spcPts val="0"/>
              </a:spcBef>
              <a:spcAft>
                <a:spcPts val="800"/>
              </a:spcAft>
              <a:buNone/>
            </a:pPr>
            <a:r>
              <a:rPr lang="en-US" dirty="0">
                <a:solidFill>
                  <a:srgbClr val="FFFFFF"/>
                </a:solidFill>
                <a:effectLst/>
                <a:ea typeface="Calibri" panose="020F0502020204030204" pitchFamily="34" charset="0"/>
                <a:cs typeface="Times New Roman" panose="02020603050405020304" pitchFamily="18" charset="0"/>
              </a:rPr>
              <a:t>Specific Objective</a:t>
            </a:r>
          </a:p>
          <a:p>
            <a:pPr marL="342900" marR="0" lvl="0" indent="-342900" algn="just">
              <a:spcBef>
                <a:spcPts val="0"/>
              </a:spcBef>
              <a:spcAft>
                <a:spcPts val="800"/>
              </a:spcAft>
              <a:buFont typeface="Symbol" panose="05050102010706020507" pitchFamily="18" charset="2"/>
              <a:buChar char=""/>
            </a:pPr>
            <a:r>
              <a:rPr lang="en-US" sz="2600" dirty="0">
                <a:solidFill>
                  <a:srgbClr val="FFFFFF"/>
                </a:solidFill>
                <a:ea typeface="Times New Roman" panose="02020603050405020304" pitchFamily="18" charset="0"/>
              </a:rPr>
              <a:t>Develop a cross-platform desktop application which will has a recommendation for stress relieving activities.</a:t>
            </a:r>
            <a:endParaRPr lang="en-US" sz="2600" dirty="0">
              <a:solidFill>
                <a:srgbClr val="FFFFFF"/>
              </a:solidFill>
              <a:effectLst/>
              <a:ea typeface="Times New Roman" panose="02020603050405020304" pitchFamily="18" charset="0"/>
            </a:endParaRPr>
          </a:p>
          <a:p>
            <a:pPr marL="342900" marR="0" lvl="0" indent="-342900" algn="just">
              <a:spcBef>
                <a:spcPts val="0"/>
              </a:spcBef>
              <a:spcAft>
                <a:spcPts val="800"/>
              </a:spcAft>
              <a:buFont typeface="Symbol" panose="05050102010706020507" pitchFamily="18" charset="2"/>
              <a:buChar char=""/>
            </a:pPr>
            <a:endParaRPr lang="en-US" sz="2600" dirty="0">
              <a:solidFill>
                <a:srgbClr val="FFFFFF"/>
              </a:solidFill>
              <a:effectLst/>
              <a:latin typeface="Times New Roman" panose="02020603050405020304" pitchFamily="18" charset="0"/>
              <a:ea typeface="Times New Roman" panose="02020603050405020304" pitchFamily="18" charset="0"/>
            </a:endParaRPr>
          </a:p>
          <a:p>
            <a:pPr marL="0" marR="0" lvl="0" indent="0" algn="just">
              <a:spcBef>
                <a:spcPts val="0"/>
              </a:spcBef>
              <a:spcAft>
                <a:spcPts val="800"/>
              </a:spcAft>
              <a:buNone/>
            </a:pPr>
            <a:r>
              <a:rPr lang="en-US" dirty="0">
                <a:solidFill>
                  <a:srgbClr val="FFFFFF"/>
                </a:solidFill>
                <a:effectLst/>
                <a:ea typeface="Calibri" panose="020F0502020204030204" pitchFamily="34" charset="0"/>
                <a:cs typeface="Times New Roman" panose="02020603050405020304" pitchFamily="18" charset="0"/>
              </a:rPr>
              <a:t>Sub Objectives</a:t>
            </a:r>
          </a:p>
          <a:p>
            <a:pPr marL="342900" marR="0" lvl="0" indent="-342900" algn="just">
              <a:spcBef>
                <a:spcPts val="0"/>
              </a:spcBef>
              <a:spcAft>
                <a:spcPts val="0"/>
              </a:spcAft>
              <a:buFont typeface="Symbol" panose="05050102010706020507" pitchFamily="18" charset="2"/>
              <a:buChar char=""/>
            </a:pPr>
            <a:r>
              <a:rPr lang="en-US" sz="2400" dirty="0">
                <a:solidFill>
                  <a:srgbClr val="FFFFFF"/>
                </a:solidFill>
                <a:cs typeface="Times New Roman" panose="02020603050405020304" pitchFamily="18" charset="0"/>
              </a:rPr>
              <a:t>Selecting and developing activities which are capable of relieving stress.</a:t>
            </a:r>
          </a:p>
          <a:p>
            <a:pPr marL="342900" marR="0" lvl="0" indent="-342900" algn="just">
              <a:spcBef>
                <a:spcPts val="0"/>
              </a:spcBef>
              <a:spcAft>
                <a:spcPts val="0"/>
              </a:spcAft>
              <a:buFont typeface="Symbol" panose="05050102010706020507" pitchFamily="18" charset="2"/>
              <a:buChar char=""/>
            </a:pPr>
            <a:r>
              <a:rPr lang="en-US" sz="2400" dirty="0">
                <a:solidFill>
                  <a:srgbClr val="FFFFFF"/>
                </a:solidFill>
                <a:cs typeface="Times New Roman" panose="02020603050405020304" pitchFamily="18" charset="0"/>
              </a:rPr>
              <a:t>Develop a recommendation system to recommend stress relieving activities.</a:t>
            </a:r>
          </a:p>
          <a:p>
            <a:pPr marL="342900" marR="0" lvl="0" indent="-342900" algn="just">
              <a:spcBef>
                <a:spcPts val="0"/>
              </a:spcBef>
              <a:spcAft>
                <a:spcPts val="0"/>
              </a:spcAft>
              <a:buFont typeface="Symbol" panose="05050102010706020507" pitchFamily="18" charset="2"/>
              <a:buChar char=""/>
            </a:pPr>
            <a:r>
              <a:rPr lang="en-US" sz="2400" dirty="0">
                <a:solidFill>
                  <a:srgbClr val="FFFFFF"/>
                </a:solidFill>
                <a:cs typeface="Times New Roman" panose="02020603050405020304" pitchFamily="18" charset="0"/>
              </a:rPr>
              <a:t>Develop a cross platform desktop application where IT professionals can perform recommended activities.</a:t>
            </a:r>
          </a:p>
          <a:p>
            <a:pPr marL="342900" marR="0" lvl="0" indent="-342900" algn="just">
              <a:spcBef>
                <a:spcPts val="0"/>
              </a:spcBef>
              <a:spcAft>
                <a:spcPts val="0"/>
              </a:spcAft>
              <a:buFont typeface="Symbol" panose="05050102010706020507" pitchFamily="18" charset="2"/>
              <a:buChar char=""/>
            </a:pPr>
            <a:endParaRPr lang="en-US" sz="2600" dirty="0">
              <a:solidFill>
                <a:srgbClr val="FFFFFF"/>
              </a:solidFill>
            </a:endParaRPr>
          </a:p>
        </p:txBody>
      </p:sp>
      <p:sp>
        <p:nvSpPr>
          <p:cNvPr id="4" name="Slide Number Placeholder 3">
            <a:extLst>
              <a:ext uri="{FF2B5EF4-FFF2-40B4-BE49-F238E27FC236}">
                <a16:creationId xmlns:a16="http://schemas.microsoft.com/office/drawing/2014/main" id="{D009A68E-A3E3-38B5-4900-10AED8BA4229}"/>
              </a:ext>
            </a:extLst>
          </p:cNvPr>
          <p:cNvSpPr>
            <a:spLocks noGrp="1"/>
          </p:cNvSpPr>
          <p:nvPr>
            <p:ph type="sldNum" sz="quarter" idx="12"/>
          </p:nvPr>
        </p:nvSpPr>
        <p:spPr/>
        <p:txBody>
          <a:bodyPr/>
          <a:lstStyle/>
          <a:p>
            <a:fld id="{C541420A-FA35-6346-9FEF-D4BEF8FB3635}" type="slidenum">
              <a:rPr lang="en-LK" smtClean="0"/>
              <a:t>30</a:t>
            </a:fld>
            <a:endParaRPr lang="en-LK" dirty="0"/>
          </a:p>
        </p:txBody>
      </p:sp>
    </p:spTree>
    <p:extLst>
      <p:ext uri="{BB962C8B-B14F-4D97-AF65-F5344CB8AC3E}">
        <p14:creationId xmlns:p14="http://schemas.microsoft.com/office/powerpoint/2010/main" val="365263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CE92C7-72AB-5E1E-2C45-C8AB564462EA}"/>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b="1" kern="1200" dirty="0">
                <a:solidFill>
                  <a:schemeClr val="tx1"/>
                </a:solidFill>
                <a:latin typeface="+mj-lt"/>
                <a:ea typeface="+mj-ea"/>
                <a:cs typeface="+mj-cs"/>
              </a:rPr>
              <a:t>COMPONENT DIAGRAM</a:t>
            </a:r>
          </a:p>
        </p:txBody>
      </p:sp>
      <p:pic>
        <p:nvPicPr>
          <p:cNvPr id="7" name="Picture 6" descr="Diagram&#10;&#10;Description automatically generated">
            <a:extLst>
              <a:ext uri="{FF2B5EF4-FFF2-40B4-BE49-F238E27FC236}">
                <a16:creationId xmlns:a16="http://schemas.microsoft.com/office/drawing/2014/main" id="{C5CDBD71-8905-0A64-AFC8-C715B753C428}"/>
              </a:ext>
            </a:extLst>
          </p:cNvPr>
          <p:cNvPicPr>
            <a:picLocks noChangeAspect="1"/>
          </p:cNvPicPr>
          <p:nvPr/>
        </p:nvPicPr>
        <p:blipFill>
          <a:blip r:embed="rId2"/>
          <a:stretch>
            <a:fillRect/>
          </a:stretch>
        </p:blipFill>
        <p:spPr>
          <a:xfrm>
            <a:off x="2595273" y="1282505"/>
            <a:ext cx="6998405" cy="5073845"/>
          </a:xfrm>
          <a:prstGeom prst="rect">
            <a:avLst/>
          </a:prstGeom>
        </p:spPr>
      </p:pic>
      <p:sp>
        <p:nvSpPr>
          <p:cNvPr id="6" name="Slide Number Placeholder 5">
            <a:extLst>
              <a:ext uri="{FF2B5EF4-FFF2-40B4-BE49-F238E27FC236}">
                <a16:creationId xmlns:a16="http://schemas.microsoft.com/office/drawing/2014/main" id="{782033F1-74C8-B707-B51F-0C1B8233F6A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541420A-FA35-6346-9FEF-D4BEF8FB3635}" type="slidenum">
              <a:rPr lang="en-US" smtClean="0"/>
              <a:pPr>
                <a:spcAft>
                  <a:spcPts val="600"/>
                </a:spcAft>
              </a:pPr>
              <a:t>31</a:t>
            </a:fld>
            <a:endParaRPr lang="en-US"/>
          </a:p>
        </p:txBody>
      </p:sp>
      <p:grpSp>
        <p:nvGrpSpPr>
          <p:cNvPr id="3" name="Group 2">
            <a:extLst>
              <a:ext uri="{FF2B5EF4-FFF2-40B4-BE49-F238E27FC236}">
                <a16:creationId xmlns:a16="http://schemas.microsoft.com/office/drawing/2014/main" id="{AF07DF50-DEF0-AEFA-A7A2-E3A95BEFF568}"/>
              </a:ext>
            </a:extLst>
          </p:cNvPr>
          <p:cNvGrpSpPr/>
          <p:nvPr/>
        </p:nvGrpSpPr>
        <p:grpSpPr>
          <a:xfrm>
            <a:off x="21" y="6503163"/>
            <a:ext cx="12191979" cy="383423"/>
            <a:chOff x="-3029" y="-1317"/>
            <a:chExt cx="12191979" cy="383423"/>
          </a:xfrm>
        </p:grpSpPr>
        <p:sp>
          <p:nvSpPr>
            <p:cNvPr id="4" name="Rectangle 3">
              <a:extLst>
                <a:ext uri="{FF2B5EF4-FFF2-40B4-BE49-F238E27FC236}">
                  <a16:creationId xmlns:a16="http://schemas.microsoft.com/office/drawing/2014/main" id="{17BCCB0E-3BD8-4AA0-F610-F6970D9C6DD4}"/>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IT20274702</a:t>
              </a:r>
              <a:r>
                <a:rPr lang="en-US" sz="1800" dirty="0">
                  <a:solidFill>
                    <a:schemeClr val="tx1"/>
                  </a:solidFill>
                </a:rPr>
                <a:t>  |   BARTHOLOMEUSZ S.V.|   </a:t>
              </a:r>
              <a:r>
                <a:rPr lang="en-US" dirty="0">
                  <a:solidFill>
                    <a:schemeClr val="tx1"/>
                  </a:solidFill>
                </a:rPr>
                <a:t>TMP_2023_139</a:t>
              </a:r>
              <a:endParaRPr lang="en-US" sz="1800" b="0" dirty="0">
                <a:solidFill>
                  <a:schemeClr val="tx1"/>
                </a:solidFill>
              </a:endParaRPr>
            </a:p>
          </p:txBody>
        </p:sp>
        <p:pic>
          <p:nvPicPr>
            <p:cNvPr id="5" name="Picture 4">
              <a:extLst>
                <a:ext uri="{FF2B5EF4-FFF2-40B4-BE49-F238E27FC236}">
                  <a16:creationId xmlns:a16="http://schemas.microsoft.com/office/drawing/2014/main" id="{36CF989A-2F65-0956-5876-871CEAA4FCF2}"/>
                </a:ext>
              </a:extLst>
            </p:cNvPr>
            <p:cNvPicPr>
              <a:picLocks noChangeAspect="1"/>
            </p:cNvPicPr>
            <p:nvPr/>
          </p:nvPicPr>
          <p:blipFill>
            <a:blip r:embed="rId3"/>
            <a:stretch>
              <a:fillRect/>
            </a:stretch>
          </p:blipFill>
          <p:spPr>
            <a:xfrm>
              <a:off x="1" y="-1317"/>
              <a:ext cx="2000753" cy="351196"/>
            </a:xfrm>
            <a:prstGeom prst="rect">
              <a:avLst/>
            </a:prstGeom>
          </p:spPr>
        </p:pic>
      </p:grpSp>
    </p:spTree>
    <p:extLst>
      <p:ext uri="{BB962C8B-B14F-4D97-AF65-F5344CB8AC3E}">
        <p14:creationId xmlns:p14="http://schemas.microsoft.com/office/powerpoint/2010/main" val="2017744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C688B5-4A58-D995-2A0F-7292F3595A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70000" contrast="20000"/>
                    </a14:imgEffect>
                  </a14:imgLayer>
                </a14:imgProps>
              </a:ext>
            </a:extLst>
          </a:blip>
          <a:srcRect t="7796" b="7796"/>
          <a:stretch/>
        </p:blipFill>
        <p:spPr>
          <a:xfrm>
            <a:off x="20" y="10"/>
            <a:ext cx="12191980" cy="6857990"/>
          </a:xfrm>
          <a:prstGeom prst="rect">
            <a:avLst/>
          </a:prstGeom>
        </p:spPr>
      </p:pic>
      <p:sp>
        <p:nvSpPr>
          <p:cNvPr id="6" name="Slide Number Placeholder 5">
            <a:extLst>
              <a:ext uri="{FF2B5EF4-FFF2-40B4-BE49-F238E27FC236}">
                <a16:creationId xmlns:a16="http://schemas.microsoft.com/office/drawing/2014/main" id="{CC11449E-285F-5781-64E6-6D65FD22B515}"/>
              </a:ext>
            </a:extLst>
          </p:cNvPr>
          <p:cNvSpPr>
            <a:spLocks noGrp="1"/>
          </p:cNvSpPr>
          <p:nvPr>
            <p:ph type="sldNum" sz="quarter" idx="12"/>
          </p:nvPr>
        </p:nvSpPr>
        <p:spPr/>
        <p:txBody>
          <a:bodyPr/>
          <a:lstStyle/>
          <a:p>
            <a:fld id="{C541420A-FA35-6346-9FEF-D4BEF8FB3635}" type="slidenum">
              <a:rPr lang="en-LK" smtClean="0"/>
              <a:t>32</a:t>
            </a:fld>
            <a:endParaRPr lang="en-LK"/>
          </a:p>
        </p:txBody>
      </p:sp>
      <p:sp>
        <p:nvSpPr>
          <p:cNvPr id="11" name="Title 1">
            <a:extLst>
              <a:ext uri="{FF2B5EF4-FFF2-40B4-BE49-F238E27FC236}">
                <a16:creationId xmlns:a16="http://schemas.microsoft.com/office/drawing/2014/main" id="{225E706A-00A8-3B35-DF18-430A20D09DEC}"/>
              </a:ext>
            </a:extLst>
          </p:cNvPr>
          <p:cNvSpPr>
            <a:spLocks noGrp="1"/>
          </p:cNvSpPr>
          <p:nvPr>
            <p:ph type="title"/>
          </p:nvPr>
        </p:nvSpPr>
        <p:spPr>
          <a:xfrm>
            <a:off x="267929" y="40784"/>
            <a:ext cx="10515600" cy="1325563"/>
          </a:xfrm>
        </p:spPr>
        <p:txBody>
          <a:bodyPr>
            <a:normAutofit/>
          </a:bodyPr>
          <a:lstStyle/>
          <a:p>
            <a:r>
              <a:rPr lang="en-US" b="1" dirty="0">
                <a:solidFill>
                  <a:srgbClr val="FFFFFF"/>
                </a:solidFill>
              </a:rPr>
              <a:t>REQUIREMENTS</a:t>
            </a:r>
          </a:p>
        </p:txBody>
      </p:sp>
      <p:sp>
        <p:nvSpPr>
          <p:cNvPr id="12" name="TextBox 11">
            <a:extLst>
              <a:ext uri="{FF2B5EF4-FFF2-40B4-BE49-F238E27FC236}">
                <a16:creationId xmlns:a16="http://schemas.microsoft.com/office/drawing/2014/main" id="{D7561615-3496-8764-3A4B-052D57788BD3}"/>
              </a:ext>
            </a:extLst>
          </p:cNvPr>
          <p:cNvSpPr txBox="1"/>
          <p:nvPr/>
        </p:nvSpPr>
        <p:spPr>
          <a:xfrm>
            <a:off x="631723" y="1103844"/>
            <a:ext cx="2849434" cy="400110"/>
          </a:xfrm>
          <a:prstGeom prst="rect">
            <a:avLst/>
          </a:prstGeom>
          <a:noFill/>
        </p:spPr>
        <p:txBody>
          <a:bodyPr wrap="none" rtlCol="0">
            <a:spAutoFit/>
          </a:bodyPr>
          <a:lstStyle/>
          <a:p>
            <a:r>
              <a:rPr lang="en-US" sz="2000" b="1" dirty="0"/>
              <a:t>Functional Requirements</a:t>
            </a:r>
          </a:p>
        </p:txBody>
      </p:sp>
      <p:sp>
        <p:nvSpPr>
          <p:cNvPr id="13" name="TextBox 12">
            <a:extLst>
              <a:ext uri="{FF2B5EF4-FFF2-40B4-BE49-F238E27FC236}">
                <a16:creationId xmlns:a16="http://schemas.microsoft.com/office/drawing/2014/main" id="{D08FACA7-FC44-7345-2DCB-2901FDA9EF21}"/>
              </a:ext>
            </a:extLst>
          </p:cNvPr>
          <p:cNvSpPr txBox="1"/>
          <p:nvPr/>
        </p:nvSpPr>
        <p:spPr>
          <a:xfrm>
            <a:off x="944613" y="1476348"/>
            <a:ext cx="3030253" cy="338554"/>
          </a:xfrm>
          <a:prstGeom prst="rect">
            <a:avLst/>
          </a:prstGeom>
          <a:noFill/>
        </p:spPr>
        <p:txBody>
          <a:bodyPr wrap="none" rtlCol="0">
            <a:spAutoFit/>
          </a:bodyPr>
          <a:lstStyle/>
          <a:p>
            <a:r>
              <a:rPr lang="en-US" sz="1600" dirty="0"/>
              <a:t>The component should be able to,</a:t>
            </a:r>
          </a:p>
        </p:txBody>
      </p:sp>
      <p:sp>
        <p:nvSpPr>
          <p:cNvPr id="14" name="TextBox 13">
            <a:extLst>
              <a:ext uri="{FF2B5EF4-FFF2-40B4-BE49-F238E27FC236}">
                <a16:creationId xmlns:a16="http://schemas.microsoft.com/office/drawing/2014/main" id="{E992B60C-7ACE-4FDD-D50F-4859BBD2822C}"/>
              </a:ext>
            </a:extLst>
          </p:cNvPr>
          <p:cNvSpPr txBox="1"/>
          <p:nvPr/>
        </p:nvSpPr>
        <p:spPr>
          <a:xfrm>
            <a:off x="773734" y="3781754"/>
            <a:ext cx="3372013" cy="400110"/>
          </a:xfrm>
          <a:prstGeom prst="rect">
            <a:avLst/>
          </a:prstGeom>
          <a:noFill/>
        </p:spPr>
        <p:txBody>
          <a:bodyPr wrap="none" rtlCol="0">
            <a:spAutoFit/>
          </a:bodyPr>
          <a:lstStyle/>
          <a:p>
            <a:r>
              <a:rPr lang="en-US" sz="2000" b="1" dirty="0"/>
              <a:t>Non-Functional Requirements</a:t>
            </a:r>
          </a:p>
        </p:txBody>
      </p:sp>
      <p:sp>
        <p:nvSpPr>
          <p:cNvPr id="15" name="TextBox 14">
            <a:extLst>
              <a:ext uri="{FF2B5EF4-FFF2-40B4-BE49-F238E27FC236}">
                <a16:creationId xmlns:a16="http://schemas.microsoft.com/office/drawing/2014/main" id="{1F24F2B6-E8F9-CB3E-31C7-29CBF75B0526}"/>
              </a:ext>
            </a:extLst>
          </p:cNvPr>
          <p:cNvSpPr txBox="1"/>
          <p:nvPr/>
        </p:nvSpPr>
        <p:spPr>
          <a:xfrm>
            <a:off x="1115494" y="4172347"/>
            <a:ext cx="3030253" cy="338554"/>
          </a:xfrm>
          <a:prstGeom prst="rect">
            <a:avLst/>
          </a:prstGeom>
          <a:noFill/>
        </p:spPr>
        <p:txBody>
          <a:bodyPr wrap="none" rtlCol="0">
            <a:spAutoFit/>
          </a:bodyPr>
          <a:lstStyle/>
          <a:p>
            <a:r>
              <a:rPr lang="en-US" sz="1600" dirty="0"/>
              <a:t>The component should be able to,</a:t>
            </a:r>
          </a:p>
        </p:txBody>
      </p:sp>
      <p:pic>
        <p:nvPicPr>
          <p:cNvPr id="17" name="Picture 16" descr="A picture containing logo&#10;&#10;Description automatically generated">
            <a:extLst>
              <a:ext uri="{FF2B5EF4-FFF2-40B4-BE49-F238E27FC236}">
                <a16:creationId xmlns:a16="http://schemas.microsoft.com/office/drawing/2014/main" id="{CC2D265D-1333-0826-4359-94C3EDB86075}"/>
              </a:ext>
            </a:extLst>
          </p:cNvPr>
          <p:cNvPicPr>
            <a:picLocks noChangeAspect="1"/>
          </p:cNvPicPr>
          <p:nvPr/>
        </p:nvPicPr>
        <p:blipFill rotWithShape="1">
          <a:blip r:embed="rId4"/>
          <a:srcRect l="7626" t="9226" r="1600" b="8885"/>
          <a:stretch/>
        </p:blipFill>
        <p:spPr>
          <a:xfrm>
            <a:off x="838200" y="1856481"/>
            <a:ext cx="1855765" cy="1765876"/>
          </a:xfrm>
          <a:prstGeom prst="rect">
            <a:avLst/>
          </a:prstGeom>
        </p:spPr>
      </p:pic>
      <p:pic>
        <p:nvPicPr>
          <p:cNvPr id="19" name="Picture 18" descr="Icon&#10;&#10;Description automatically generated">
            <a:extLst>
              <a:ext uri="{FF2B5EF4-FFF2-40B4-BE49-F238E27FC236}">
                <a16:creationId xmlns:a16="http://schemas.microsoft.com/office/drawing/2014/main" id="{AE089A9F-E8A2-0C84-259D-1F90B535416D}"/>
              </a:ext>
            </a:extLst>
          </p:cNvPr>
          <p:cNvPicPr>
            <a:picLocks noChangeAspect="1"/>
          </p:cNvPicPr>
          <p:nvPr/>
        </p:nvPicPr>
        <p:blipFill>
          <a:blip r:embed="rId5"/>
          <a:stretch>
            <a:fillRect/>
          </a:stretch>
        </p:blipFill>
        <p:spPr>
          <a:xfrm>
            <a:off x="5385862" y="1515962"/>
            <a:ext cx="2279909" cy="2404877"/>
          </a:xfrm>
          <a:prstGeom prst="rect">
            <a:avLst/>
          </a:prstGeom>
        </p:spPr>
      </p:pic>
      <p:pic>
        <p:nvPicPr>
          <p:cNvPr id="21" name="Picture 20" descr="Icon&#10;&#10;Description automatically generated">
            <a:extLst>
              <a:ext uri="{FF2B5EF4-FFF2-40B4-BE49-F238E27FC236}">
                <a16:creationId xmlns:a16="http://schemas.microsoft.com/office/drawing/2014/main" id="{D64C681C-8E24-2BED-5F16-AA341DFABFDA}"/>
              </a:ext>
            </a:extLst>
          </p:cNvPr>
          <p:cNvPicPr>
            <a:picLocks noChangeAspect="1"/>
          </p:cNvPicPr>
          <p:nvPr/>
        </p:nvPicPr>
        <p:blipFill rotWithShape="1">
          <a:blip r:embed="rId6"/>
          <a:srcRect l="12149" t="9715" r="16845" b="19943"/>
          <a:stretch/>
        </p:blipFill>
        <p:spPr>
          <a:xfrm>
            <a:off x="9982200" y="2038833"/>
            <a:ext cx="1618869" cy="1691658"/>
          </a:xfrm>
          <a:prstGeom prst="rect">
            <a:avLst/>
          </a:prstGeom>
        </p:spPr>
      </p:pic>
      <p:pic>
        <p:nvPicPr>
          <p:cNvPr id="23" name="Picture 22" descr="Logo&#10;&#10;Description automatically generated">
            <a:extLst>
              <a:ext uri="{FF2B5EF4-FFF2-40B4-BE49-F238E27FC236}">
                <a16:creationId xmlns:a16="http://schemas.microsoft.com/office/drawing/2014/main" id="{D16D2879-B1E8-A1B1-A35C-3AF1318A9EDD}"/>
              </a:ext>
            </a:extLst>
          </p:cNvPr>
          <p:cNvPicPr>
            <a:picLocks noChangeAspect="1"/>
          </p:cNvPicPr>
          <p:nvPr/>
        </p:nvPicPr>
        <p:blipFill>
          <a:blip r:embed="rId7"/>
          <a:stretch>
            <a:fillRect/>
          </a:stretch>
        </p:blipFill>
        <p:spPr>
          <a:xfrm>
            <a:off x="3481157" y="4576018"/>
            <a:ext cx="2124735" cy="2241198"/>
          </a:xfrm>
          <a:prstGeom prst="rect">
            <a:avLst/>
          </a:prstGeom>
        </p:spPr>
      </p:pic>
      <p:pic>
        <p:nvPicPr>
          <p:cNvPr id="25" name="Picture 24" descr="Logo, company name&#10;&#10;Description automatically generated">
            <a:extLst>
              <a:ext uri="{FF2B5EF4-FFF2-40B4-BE49-F238E27FC236}">
                <a16:creationId xmlns:a16="http://schemas.microsoft.com/office/drawing/2014/main" id="{8009D280-78AE-28B1-981F-3526ADAABDD0}"/>
              </a:ext>
            </a:extLst>
          </p:cNvPr>
          <p:cNvPicPr>
            <a:picLocks noChangeAspect="1"/>
          </p:cNvPicPr>
          <p:nvPr/>
        </p:nvPicPr>
        <p:blipFill rotWithShape="1">
          <a:blip r:embed="rId8"/>
          <a:srcRect t="11290" r="8195" b="21661"/>
          <a:stretch/>
        </p:blipFill>
        <p:spPr>
          <a:xfrm>
            <a:off x="2753555" y="2041102"/>
            <a:ext cx="2589300" cy="1455670"/>
          </a:xfrm>
          <a:prstGeom prst="rect">
            <a:avLst/>
          </a:prstGeom>
        </p:spPr>
      </p:pic>
      <p:pic>
        <p:nvPicPr>
          <p:cNvPr id="27" name="Picture 26" descr="Text&#10;&#10;Description automatically generated">
            <a:extLst>
              <a:ext uri="{FF2B5EF4-FFF2-40B4-BE49-F238E27FC236}">
                <a16:creationId xmlns:a16="http://schemas.microsoft.com/office/drawing/2014/main" id="{2C1EA8E6-4D55-136F-D2D3-A68A3820A265}"/>
              </a:ext>
            </a:extLst>
          </p:cNvPr>
          <p:cNvPicPr>
            <a:picLocks noChangeAspect="1"/>
          </p:cNvPicPr>
          <p:nvPr/>
        </p:nvPicPr>
        <p:blipFill>
          <a:blip r:embed="rId9"/>
          <a:stretch>
            <a:fillRect/>
          </a:stretch>
        </p:blipFill>
        <p:spPr>
          <a:xfrm>
            <a:off x="7692626" y="1705975"/>
            <a:ext cx="2426519" cy="2034563"/>
          </a:xfrm>
          <a:prstGeom prst="rect">
            <a:avLst/>
          </a:prstGeom>
        </p:spPr>
      </p:pic>
      <p:pic>
        <p:nvPicPr>
          <p:cNvPr id="29" name="Picture 28" descr="Icon&#10;&#10;Description automatically generated">
            <a:extLst>
              <a:ext uri="{FF2B5EF4-FFF2-40B4-BE49-F238E27FC236}">
                <a16:creationId xmlns:a16="http://schemas.microsoft.com/office/drawing/2014/main" id="{75BBEA05-7C69-FFDB-79AB-37DE27BECA9B}"/>
              </a:ext>
            </a:extLst>
          </p:cNvPr>
          <p:cNvPicPr>
            <a:picLocks noChangeAspect="1"/>
          </p:cNvPicPr>
          <p:nvPr/>
        </p:nvPicPr>
        <p:blipFill>
          <a:blip r:embed="rId10"/>
          <a:stretch>
            <a:fillRect/>
          </a:stretch>
        </p:blipFill>
        <p:spPr>
          <a:xfrm>
            <a:off x="1194278" y="4596762"/>
            <a:ext cx="2286879" cy="1875621"/>
          </a:xfrm>
          <a:prstGeom prst="rect">
            <a:avLst/>
          </a:prstGeom>
        </p:spPr>
      </p:pic>
      <p:pic>
        <p:nvPicPr>
          <p:cNvPr id="31" name="Picture 30" descr="Text&#10;&#10;Description automatically generated">
            <a:extLst>
              <a:ext uri="{FF2B5EF4-FFF2-40B4-BE49-F238E27FC236}">
                <a16:creationId xmlns:a16="http://schemas.microsoft.com/office/drawing/2014/main" id="{1F2616D0-BCC7-A2B8-62CD-F75352A412F4}"/>
              </a:ext>
            </a:extLst>
          </p:cNvPr>
          <p:cNvPicPr>
            <a:picLocks noChangeAspect="1"/>
          </p:cNvPicPr>
          <p:nvPr/>
        </p:nvPicPr>
        <p:blipFill>
          <a:blip r:embed="rId11"/>
          <a:stretch>
            <a:fillRect/>
          </a:stretch>
        </p:blipFill>
        <p:spPr>
          <a:xfrm>
            <a:off x="5543190" y="4680613"/>
            <a:ext cx="2124735" cy="2241198"/>
          </a:xfrm>
          <a:prstGeom prst="rect">
            <a:avLst/>
          </a:prstGeom>
        </p:spPr>
      </p:pic>
      <p:grpSp>
        <p:nvGrpSpPr>
          <p:cNvPr id="2" name="Group 1">
            <a:extLst>
              <a:ext uri="{FF2B5EF4-FFF2-40B4-BE49-F238E27FC236}">
                <a16:creationId xmlns:a16="http://schemas.microsoft.com/office/drawing/2014/main" id="{89788B10-7CEA-4EEE-A2B1-3E9E4D9E23F9}"/>
              </a:ext>
            </a:extLst>
          </p:cNvPr>
          <p:cNvGrpSpPr/>
          <p:nvPr/>
        </p:nvGrpSpPr>
        <p:grpSpPr>
          <a:xfrm>
            <a:off x="21" y="6503163"/>
            <a:ext cx="12191979" cy="383423"/>
            <a:chOff x="-3029" y="-1317"/>
            <a:chExt cx="12191979" cy="383423"/>
          </a:xfrm>
        </p:grpSpPr>
        <p:sp>
          <p:nvSpPr>
            <p:cNvPr id="3" name="Rectangle 2">
              <a:extLst>
                <a:ext uri="{FF2B5EF4-FFF2-40B4-BE49-F238E27FC236}">
                  <a16:creationId xmlns:a16="http://schemas.microsoft.com/office/drawing/2014/main" id="{DD77459B-E75F-E5DC-DC86-5C0451FF1F03}"/>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IT20274702</a:t>
              </a:r>
              <a:r>
                <a:rPr lang="en-US" sz="1800" dirty="0">
                  <a:solidFill>
                    <a:schemeClr val="tx1"/>
                  </a:solidFill>
                </a:rPr>
                <a:t>  |   BARTHOLOMEUSZ S.V.|   </a:t>
              </a:r>
              <a:r>
                <a:rPr lang="en-US" dirty="0">
                  <a:solidFill>
                    <a:schemeClr val="tx1"/>
                  </a:solidFill>
                </a:rPr>
                <a:t>TMP_2023_139</a:t>
              </a:r>
              <a:endParaRPr lang="en-US" sz="1800" b="0" dirty="0">
                <a:solidFill>
                  <a:schemeClr val="tx1"/>
                </a:solidFill>
              </a:endParaRPr>
            </a:p>
          </p:txBody>
        </p:sp>
        <p:pic>
          <p:nvPicPr>
            <p:cNvPr id="4" name="Picture 3">
              <a:extLst>
                <a:ext uri="{FF2B5EF4-FFF2-40B4-BE49-F238E27FC236}">
                  <a16:creationId xmlns:a16="http://schemas.microsoft.com/office/drawing/2014/main" id="{677B20A4-3D6F-8356-BF11-49D9F3A33010}"/>
                </a:ext>
              </a:extLst>
            </p:cNvPr>
            <p:cNvPicPr>
              <a:picLocks noChangeAspect="1"/>
            </p:cNvPicPr>
            <p:nvPr/>
          </p:nvPicPr>
          <p:blipFill>
            <a:blip r:embed="rId12"/>
            <a:stretch>
              <a:fillRect/>
            </a:stretch>
          </p:blipFill>
          <p:spPr>
            <a:xfrm>
              <a:off x="1" y="-1317"/>
              <a:ext cx="2000753" cy="351196"/>
            </a:xfrm>
            <a:prstGeom prst="rect">
              <a:avLst/>
            </a:prstGeom>
          </p:spPr>
        </p:pic>
      </p:grpSp>
    </p:spTree>
    <p:extLst>
      <p:ext uri="{BB962C8B-B14F-4D97-AF65-F5344CB8AC3E}">
        <p14:creationId xmlns:p14="http://schemas.microsoft.com/office/powerpoint/2010/main" val="39018070"/>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C688B5-4A58-D995-2A0F-7292F3595A4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0000" contrast="20000"/>
                    </a14:imgEffect>
                  </a14:imgLayer>
                </a14:imgProps>
              </a:ext>
            </a:extLst>
          </a:blip>
          <a:srcRect t="7796" b="7796"/>
          <a:stretch/>
        </p:blipFill>
        <p:spPr>
          <a:xfrm>
            <a:off x="20" y="10"/>
            <a:ext cx="12191980" cy="6857990"/>
          </a:xfrm>
          <a:prstGeom prst="rect">
            <a:avLst/>
          </a:prstGeom>
        </p:spPr>
      </p:pic>
      <p:sp>
        <p:nvSpPr>
          <p:cNvPr id="2" name="Title 1">
            <a:extLst>
              <a:ext uri="{FF2B5EF4-FFF2-40B4-BE49-F238E27FC236}">
                <a16:creationId xmlns:a16="http://schemas.microsoft.com/office/drawing/2014/main" id="{77D05D35-944A-A599-24D4-8F2A862F1034}"/>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REFERENCES</a:t>
            </a:r>
          </a:p>
        </p:txBody>
      </p:sp>
      <p:sp>
        <p:nvSpPr>
          <p:cNvPr id="6" name="Slide Number Placeholder 5">
            <a:extLst>
              <a:ext uri="{FF2B5EF4-FFF2-40B4-BE49-F238E27FC236}">
                <a16:creationId xmlns:a16="http://schemas.microsoft.com/office/drawing/2014/main" id="{CC11449E-285F-5781-64E6-6D65FD22B515}"/>
              </a:ext>
            </a:extLst>
          </p:cNvPr>
          <p:cNvSpPr>
            <a:spLocks noGrp="1"/>
          </p:cNvSpPr>
          <p:nvPr>
            <p:ph type="sldNum" sz="quarter" idx="12"/>
          </p:nvPr>
        </p:nvSpPr>
        <p:spPr/>
        <p:txBody>
          <a:bodyPr/>
          <a:lstStyle/>
          <a:p>
            <a:fld id="{C541420A-FA35-6346-9FEF-D4BEF8FB3635}" type="slidenum">
              <a:rPr lang="en-LK" smtClean="0"/>
              <a:t>33</a:t>
            </a:fld>
            <a:endParaRPr lang="en-LK"/>
          </a:p>
        </p:txBody>
      </p:sp>
      <p:sp>
        <p:nvSpPr>
          <p:cNvPr id="8" name="Content Placeholder 2">
            <a:extLst>
              <a:ext uri="{FF2B5EF4-FFF2-40B4-BE49-F238E27FC236}">
                <a16:creationId xmlns:a16="http://schemas.microsoft.com/office/drawing/2014/main" id="{0B8943A7-E07F-7675-4553-0509D238A0EE}"/>
              </a:ext>
            </a:extLst>
          </p:cNvPr>
          <p:cNvSpPr>
            <a:spLocks noGrp="1"/>
          </p:cNvSpPr>
          <p:nvPr>
            <p:ph idx="1"/>
          </p:nvPr>
        </p:nvSpPr>
        <p:spPr>
          <a:xfrm>
            <a:off x="838200" y="1825625"/>
            <a:ext cx="10515600" cy="4351338"/>
          </a:xfrm>
        </p:spPr>
        <p:txBody>
          <a:bodyPr>
            <a:normAutofit fontScale="77500" lnSpcReduction="20000"/>
          </a:bodyPr>
          <a:lstStyle/>
          <a:p>
            <a:pPr marL="0" marR="0" algn="just">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t>
            </a:r>
            <a:r>
              <a:rPr lang="en-US" sz="1800" dirty="0">
                <a:latin typeface="Arial" panose="020B0604020202020204" pitchFamily="34" charset="0"/>
                <a:ea typeface="Calibri" panose="020F0502020204030204" pitchFamily="34" charset="0"/>
                <a:cs typeface="Times New Roman" panose="02020603050405020304" pitchFamily="18" charset="0"/>
              </a:rPr>
              <a:t>1</a:t>
            </a:r>
            <a:r>
              <a:rPr lang="en-US" sz="1800" dirty="0">
                <a:effectLst/>
                <a:latin typeface="Arial" panose="020B0604020202020204" pitchFamily="34" charset="0"/>
                <a:ea typeface="Calibri" panose="020F0502020204030204" pitchFamily="34" charset="0"/>
                <a:cs typeface="Times New Roman" panose="02020603050405020304" pitchFamily="18" charset="0"/>
              </a:rPr>
              <a:t>] - I. -h. Shin et al., "Automatic stress-relieving music recommendation system based on photoplethysmography-derived heart rate variability analysis," 2014 36th Annual International Conference of the IEEE Engineering in Medicine and Biology Society, Chicago, IL, USA, 2014, pp. 6402-6405,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doi</a:t>
            </a:r>
            <a:r>
              <a:rPr lang="en-US" sz="1800" dirty="0">
                <a:effectLst/>
                <a:latin typeface="Arial" panose="020B0604020202020204" pitchFamily="34" charset="0"/>
                <a:ea typeface="Calibri" panose="020F0502020204030204" pitchFamily="34" charset="0"/>
                <a:cs typeface="Times New Roman" panose="02020603050405020304" pitchFamily="18" charset="0"/>
              </a:rPr>
              <a:t>: 10.1109/EMBC.2014.6945093.</a:t>
            </a:r>
          </a:p>
          <a:p>
            <a:pPr marL="0" marR="0" algn="just">
              <a:lnSpc>
                <a:spcPct val="107000"/>
              </a:lnSpc>
              <a:spcBef>
                <a:spcPts val="0"/>
              </a:spcBef>
              <a:spcAft>
                <a:spcPts val="800"/>
              </a:spcAft>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[2] - Kang, Ji-Soo, Dong-</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Hoon</a:t>
            </a:r>
            <a:r>
              <a:rPr lang="en-US" sz="1800" dirty="0">
                <a:effectLst/>
                <a:latin typeface="Calibri" panose="020F0502020204030204" pitchFamily="34" charset="0"/>
                <a:ea typeface="Calibri" panose="020F0502020204030204" pitchFamily="34" charset="0"/>
                <a:cs typeface="Times New Roman" panose="02020603050405020304" pitchFamily="18" charset="0"/>
              </a:rPr>
              <a:t> Shin, Ji-Won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Baek</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Kyungyong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Chung. 2019. "</a:t>
            </a:r>
            <a:r>
              <a:rPr lang="en-US" sz="1800" dirty="0">
                <a:effectLst/>
                <a:latin typeface="Arial" panose="020B0604020202020204" pitchFamily="34" charset="0"/>
                <a:ea typeface="Calibri" panose="020F0502020204030204" pitchFamily="34" charset="0"/>
                <a:cs typeface="Arial" panose="020B0604020202020204" pitchFamily="34" charset="0"/>
              </a:rPr>
              <a:t>Activity Recommendation Model Using Rank Correlation for Chronic Stress Management</a:t>
            </a:r>
            <a:r>
              <a:rPr lang="en-US" sz="1800" dirty="0">
                <a:effectLst/>
                <a:latin typeface="Calibri" panose="020F0502020204030204" pitchFamily="34" charset="0"/>
                <a:ea typeface="Calibri" panose="020F0502020204030204" pitchFamily="34" charset="0"/>
                <a:cs typeface="Times New Roman" panose="02020603050405020304" pitchFamily="18" charset="0"/>
              </a:rPr>
              <a:t>" Applied Sciences 9, no. 20: 4284. </a:t>
            </a:r>
            <a:r>
              <a:rPr lang="en-US" sz="1800" dirty="0">
                <a:effectLst/>
                <a:latin typeface="Calibri" panose="020F0502020204030204" pitchFamily="34" charset="0"/>
                <a:ea typeface="Calibri" panose="020F0502020204030204" pitchFamily="34" charset="0"/>
                <a:cs typeface="Times New Roman" panose="02020603050405020304" pitchFamily="18" charset="0"/>
                <a:hlinkClick r:id="rId4"/>
              </a:rPr>
              <a:t>https://doi.org/10.3390/app9204284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algn="just">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[3] - </a:t>
            </a:r>
            <a:r>
              <a:rPr lang="en-US" sz="1800" dirty="0">
                <a:effectLst/>
                <a:latin typeface="Calibri" panose="020F0502020204030204" pitchFamily="34" charset="0"/>
                <a:ea typeface="Calibri" panose="020F0502020204030204" pitchFamily="34" charset="0"/>
                <a:cs typeface="Times New Roman" panose="02020603050405020304" pitchFamily="18" charset="0"/>
              </a:rPr>
              <a:t>K. G. P. R. Chandrasiri, A.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Chandrasena</a:t>
            </a:r>
            <a:r>
              <a:rPr lang="en-US" sz="1800" dirty="0">
                <a:effectLst/>
                <a:latin typeface="Calibri" panose="020F0502020204030204" pitchFamily="34" charset="0"/>
                <a:ea typeface="Calibri" panose="020F0502020204030204" pitchFamily="34" charset="0"/>
                <a:cs typeface="Times New Roman" panose="02020603050405020304" pitchFamily="18" charset="0"/>
              </a:rPr>
              <a:t>, L. H. C. R. De Silva, H. W. V. O. Jayasinghe, G. T. Dassanayake and 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Seneweera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Arial" panose="020B0604020202020204" pitchFamily="34" charset="0"/>
                <a:ea typeface="Calibri" panose="020F0502020204030204" pitchFamily="34" charset="0"/>
                <a:cs typeface="Arial" panose="020B0604020202020204" pitchFamily="34" charset="0"/>
              </a:rPr>
              <a:t>Mellow: Stress Management System For University Students In Sri Lanka</a:t>
            </a:r>
            <a:r>
              <a:rPr lang="en-US" sz="1800" dirty="0">
                <a:effectLst/>
                <a:latin typeface="Calibri" panose="020F0502020204030204" pitchFamily="34" charset="0"/>
                <a:ea typeface="Calibri" panose="020F0502020204030204" pitchFamily="34" charset="0"/>
                <a:cs typeface="Times New Roman" panose="02020603050405020304" pitchFamily="18" charset="0"/>
              </a:rPr>
              <a:t>," 2021 6th International Conference on Information Technology Research (ICITR), 2021, pp. 1-6,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doi</a:t>
            </a:r>
            <a:r>
              <a:rPr lang="en-US" sz="1800" dirty="0">
                <a:effectLst/>
                <a:latin typeface="Calibri" panose="020F0502020204030204" pitchFamily="34" charset="0"/>
                <a:ea typeface="Calibri" panose="020F0502020204030204" pitchFamily="34" charset="0"/>
                <a:cs typeface="Times New Roman" panose="02020603050405020304" pitchFamily="18" charset="0"/>
              </a:rPr>
              <a:t>: 10.1109/ICITR54349.2021.9657419.</a:t>
            </a:r>
          </a:p>
          <a:p>
            <a:pPr marL="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[4] - S.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Kalansooriya</a:t>
            </a:r>
            <a:r>
              <a:rPr lang="en-US" sz="1800" dirty="0">
                <a:effectLst/>
                <a:latin typeface="Arial" panose="020B0604020202020204" pitchFamily="34" charset="0"/>
                <a:ea typeface="Calibri" panose="020F0502020204030204" pitchFamily="34" charset="0"/>
                <a:cs typeface="Times New Roman" panose="02020603050405020304" pitchFamily="18" charset="0"/>
              </a:rPr>
              <a:t>, A.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Kaluarachchi</a:t>
            </a:r>
            <a:r>
              <a:rPr lang="en-US" sz="1800" dirty="0">
                <a:effectLst/>
                <a:latin typeface="Arial" panose="020B0604020202020204" pitchFamily="34" charset="0"/>
                <a:ea typeface="Calibri" panose="020F0502020204030204" pitchFamily="34" charset="0"/>
                <a:cs typeface="Times New Roman" panose="02020603050405020304" pitchFamily="18" charset="0"/>
              </a:rPr>
              <a:t>, C.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Weerawickrama</a:t>
            </a:r>
            <a:r>
              <a:rPr lang="en-US" sz="1800" dirty="0">
                <a:effectLst/>
                <a:latin typeface="Arial" panose="020B0604020202020204" pitchFamily="34" charset="0"/>
                <a:ea typeface="Calibri" panose="020F0502020204030204" pitchFamily="34" charset="0"/>
                <a:cs typeface="Times New Roman" panose="02020603050405020304" pitchFamily="18" charset="0"/>
              </a:rPr>
              <a:t>, D.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Nanayakkara</a:t>
            </a:r>
            <a:r>
              <a:rPr lang="en-US" sz="1800" dirty="0">
                <a:effectLst/>
                <a:latin typeface="Arial" panose="020B0604020202020204" pitchFamily="34" charset="0"/>
                <a:ea typeface="Calibri" panose="020F0502020204030204" pitchFamily="34" charset="0"/>
                <a:cs typeface="Times New Roman" panose="02020603050405020304" pitchFamily="18" charset="0"/>
              </a:rPr>
              <a:t>, D.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Kasthurirathna</a:t>
            </a:r>
            <a:r>
              <a:rPr lang="en-US" sz="1800" dirty="0">
                <a:effectLst/>
                <a:latin typeface="Arial" panose="020B0604020202020204" pitchFamily="34" charset="0"/>
                <a:ea typeface="Calibri" panose="020F0502020204030204" pitchFamily="34" charset="0"/>
                <a:cs typeface="Times New Roman" panose="02020603050405020304" pitchFamily="18" charset="0"/>
              </a:rPr>
              <a:t> and D.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Adeepa</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xīnlĭ</a:t>
            </a:r>
            <a:r>
              <a:rPr lang="en-US" sz="1800" dirty="0">
                <a:effectLst/>
                <a:latin typeface="Arial" panose="020B0604020202020204" pitchFamily="34" charset="0"/>
                <a:ea typeface="Calibri" panose="020F0502020204030204" pitchFamily="34" charset="0"/>
                <a:cs typeface="Times New Roman" panose="02020603050405020304" pitchFamily="18" charset="0"/>
              </a:rPr>
              <a:t>” The Social Media App to Replenish Mental Health with the Aid of an Egocentric Network," 2022 IEEE 10th Region 10 Humanitarian Technology Conference (R10-HTC), Hyderabad, India, 2022, pp. 348-354,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doi</a:t>
            </a:r>
            <a:r>
              <a:rPr lang="en-US" sz="1800" dirty="0">
                <a:effectLst/>
                <a:latin typeface="Arial" panose="020B0604020202020204" pitchFamily="34" charset="0"/>
                <a:ea typeface="Calibri" panose="020F0502020204030204" pitchFamily="34" charset="0"/>
                <a:cs typeface="Times New Roman" panose="02020603050405020304" pitchFamily="18" charset="0"/>
              </a:rPr>
              <a:t>: 10.1109/R10-HTC54060.2022.9929642.</a:t>
            </a:r>
          </a:p>
          <a:p>
            <a:pPr marL="0" marR="0" algn="just">
              <a:lnSpc>
                <a:spcPct val="107000"/>
              </a:lnSpc>
              <a:spcBef>
                <a:spcPts val="0"/>
              </a:spcBef>
              <a:spcAft>
                <a:spcPts val="800"/>
              </a:spcAft>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algn="just">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[5] – N. Ashraf, R. Mostafa, R.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Sakr</a:t>
            </a:r>
            <a:r>
              <a:rPr lang="en-US" sz="1800" dirty="0">
                <a:effectLst/>
                <a:latin typeface="Arial" panose="020B0604020202020204" pitchFamily="34" charset="0"/>
                <a:ea typeface="Calibri" panose="020F0502020204030204" pitchFamily="34" charset="0"/>
                <a:cs typeface="Times New Roman" panose="02020603050405020304" pitchFamily="18" charset="0"/>
              </a:rPr>
              <a:t>, M. Rashed, “Optimizing hyperparameters of deep reinforcement learning for autonomous driving based on whale optimization algorithm”, </a:t>
            </a:r>
            <a:r>
              <a:rPr lang="en-GB" sz="1200" u="none" strike="noStrike" dirty="0">
                <a:solidFill>
                  <a:srgbClr val="606060"/>
                </a:solidFill>
                <a:effectLst/>
                <a:latin typeface="inherit"/>
                <a:hlinkClick r:id="rId5"/>
              </a:rPr>
              <a:t>https://doi.org/10.1371/journal.pone.0252754</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indent="0" algn="just">
              <a:buNone/>
            </a:pPr>
            <a:endParaRPr lang="en-US" dirty="0">
              <a:highlight>
                <a:srgbClr val="FFFF00"/>
              </a:highlight>
            </a:endParaRPr>
          </a:p>
        </p:txBody>
      </p:sp>
      <p:grpSp>
        <p:nvGrpSpPr>
          <p:cNvPr id="3" name="Group 2">
            <a:extLst>
              <a:ext uri="{FF2B5EF4-FFF2-40B4-BE49-F238E27FC236}">
                <a16:creationId xmlns:a16="http://schemas.microsoft.com/office/drawing/2014/main" id="{FE418D31-C895-47E1-0773-712F792441DF}"/>
              </a:ext>
            </a:extLst>
          </p:cNvPr>
          <p:cNvGrpSpPr/>
          <p:nvPr/>
        </p:nvGrpSpPr>
        <p:grpSpPr>
          <a:xfrm>
            <a:off x="21" y="6503163"/>
            <a:ext cx="12191979" cy="383423"/>
            <a:chOff x="-3029" y="-1317"/>
            <a:chExt cx="12191979" cy="383423"/>
          </a:xfrm>
        </p:grpSpPr>
        <p:sp>
          <p:nvSpPr>
            <p:cNvPr id="4" name="Rectangle 3">
              <a:extLst>
                <a:ext uri="{FF2B5EF4-FFF2-40B4-BE49-F238E27FC236}">
                  <a16:creationId xmlns:a16="http://schemas.microsoft.com/office/drawing/2014/main" id="{167DFBDA-5D9A-BEC7-9B9B-E97445691B00}"/>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IT20274702</a:t>
              </a:r>
              <a:r>
                <a:rPr lang="en-US" sz="1800" dirty="0">
                  <a:solidFill>
                    <a:schemeClr val="tx1"/>
                  </a:solidFill>
                </a:rPr>
                <a:t>  |   BARTHOLOMEUSZ S.V.|   </a:t>
              </a:r>
              <a:r>
                <a:rPr lang="en-US" dirty="0">
                  <a:solidFill>
                    <a:schemeClr val="tx1"/>
                  </a:solidFill>
                </a:rPr>
                <a:t>TMP_2023_139</a:t>
              </a:r>
              <a:endParaRPr lang="en-US" sz="1800" b="0" dirty="0">
                <a:solidFill>
                  <a:schemeClr val="tx1"/>
                </a:solidFill>
              </a:endParaRPr>
            </a:p>
          </p:txBody>
        </p:sp>
        <p:pic>
          <p:nvPicPr>
            <p:cNvPr id="7" name="Picture 6">
              <a:extLst>
                <a:ext uri="{FF2B5EF4-FFF2-40B4-BE49-F238E27FC236}">
                  <a16:creationId xmlns:a16="http://schemas.microsoft.com/office/drawing/2014/main" id="{98279442-DDDD-42F7-6474-29BD2FD7338E}"/>
                </a:ext>
              </a:extLst>
            </p:cNvPr>
            <p:cNvPicPr>
              <a:picLocks noChangeAspect="1"/>
            </p:cNvPicPr>
            <p:nvPr/>
          </p:nvPicPr>
          <p:blipFill>
            <a:blip r:embed="rId6"/>
            <a:stretch>
              <a:fillRect/>
            </a:stretch>
          </p:blipFill>
          <p:spPr>
            <a:xfrm>
              <a:off x="1" y="-1317"/>
              <a:ext cx="2000753" cy="351196"/>
            </a:xfrm>
            <a:prstGeom prst="rect">
              <a:avLst/>
            </a:prstGeom>
          </p:spPr>
        </p:pic>
      </p:grpSp>
    </p:spTree>
    <p:extLst>
      <p:ext uri="{BB962C8B-B14F-4D97-AF65-F5344CB8AC3E}">
        <p14:creationId xmlns:p14="http://schemas.microsoft.com/office/powerpoint/2010/main" val="157977366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computer mouse&#10;&#10;Description automatically generated">
            <a:extLst>
              <a:ext uri="{FF2B5EF4-FFF2-40B4-BE49-F238E27FC236}">
                <a16:creationId xmlns:a16="http://schemas.microsoft.com/office/drawing/2014/main" id="{97605899-0981-BA2E-1EAA-042C216BC52F}"/>
              </a:ext>
            </a:extLst>
          </p:cNvPr>
          <p:cNvPicPr>
            <a:picLocks noChangeAspect="1"/>
          </p:cNvPicPr>
          <p:nvPr/>
        </p:nvPicPr>
        <p:blipFill rotWithShape="1">
          <a:blip r:embed="rId2">
            <a:alphaModFix amt="50000"/>
          </a:blip>
          <a:srcRect t="15331" r="-1" b="377"/>
          <a:stretch/>
        </p:blipFill>
        <p:spPr>
          <a:xfrm>
            <a:off x="20" y="10"/>
            <a:ext cx="12188930" cy="6857990"/>
          </a:xfrm>
          <a:prstGeom prst="rect">
            <a:avLst/>
          </a:prstGeom>
        </p:spPr>
      </p:pic>
      <p:sp>
        <p:nvSpPr>
          <p:cNvPr id="2" name="Title 1">
            <a:extLst>
              <a:ext uri="{FF2B5EF4-FFF2-40B4-BE49-F238E27FC236}">
                <a16:creationId xmlns:a16="http://schemas.microsoft.com/office/drawing/2014/main" id="{02D39C9C-2861-5B75-205A-47BFB0D3150C}"/>
              </a:ext>
            </a:extLst>
          </p:cNvPr>
          <p:cNvSpPr>
            <a:spLocks noGrp="1"/>
          </p:cNvSpPr>
          <p:nvPr>
            <p:ph type="title"/>
          </p:nvPr>
        </p:nvSpPr>
        <p:spPr>
          <a:xfrm>
            <a:off x="1527048" y="1136200"/>
            <a:ext cx="9144000" cy="3463227"/>
          </a:xfrm>
        </p:spPr>
        <p:txBody>
          <a:bodyPr vert="horz" lIns="91440" tIns="45720" rIns="91440" bIns="45720" rtlCol="0" anchor="b">
            <a:normAutofit fontScale="90000"/>
          </a:bodyPr>
          <a:lstStyle/>
          <a:p>
            <a:pPr algn="ctr"/>
            <a:r>
              <a:rPr lang="en-US" sz="6600" b="1" dirty="0">
                <a:solidFill>
                  <a:srgbClr val="FFFFFF"/>
                </a:solidFill>
              </a:rPr>
              <a:t>COMPONENT 3: </a:t>
            </a:r>
            <a:r>
              <a:rPr lang="en-US" sz="6600" b="1" dirty="0">
                <a:solidFill>
                  <a:srgbClr val="FFFFFF"/>
                </a:solidFill>
                <a:effectLst/>
              </a:rPr>
              <a:t>STRESS DETECTION VIA EXTERNAL MOUSE</a:t>
            </a:r>
            <a:br>
              <a:rPr lang="en-US" sz="5600" b="1" dirty="0">
                <a:solidFill>
                  <a:srgbClr val="FFFFFF"/>
                </a:solidFill>
                <a:effectLst/>
              </a:rPr>
            </a:br>
            <a:endParaRPr lang="en-US" sz="5600" b="1" dirty="0">
              <a:solidFill>
                <a:srgbClr val="FFFFFF"/>
              </a:solidFill>
            </a:endParaRPr>
          </a:p>
        </p:txBody>
      </p:sp>
      <p:sp>
        <p:nvSpPr>
          <p:cNvPr id="3" name="Content Placeholder 2">
            <a:extLst>
              <a:ext uri="{FF2B5EF4-FFF2-40B4-BE49-F238E27FC236}">
                <a16:creationId xmlns:a16="http://schemas.microsoft.com/office/drawing/2014/main" id="{04229D16-C87B-9ADB-55FD-351C7E4442A5}"/>
              </a:ext>
            </a:extLst>
          </p:cNvPr>
          <p:cNvSpPr>
            <a:spLocks noGrp="1"/>
          </p:cNvSpPr>
          <p:nvPr>
            <p:ph idx="1"/>
          </p:nvPr>
        </p:nvSpPr>
        <p:spPr>
          <a:xfrm>
            <a:off x="1527048" y="4599432"/>
            <a:ext cx="9144000" cy="1536192"/>
          </a:xfrm>
        </p:spPr>
        <p:txBody>
          <a:bodyPr vert="horz" lIns="91440" tIns="45720" rIns="91440" bIns="45720" rtlCol="0">
            <a:normAutofit/>
          </a:bodyPr>
          <a:lstStyle/>
          <a:p>
            <a:pPr marL="0" indent="0" algn="ctr">
              <a:buNone/>
            </a:pPr>
            <a:r>
              <a:rPr lang="en-US" sz="2400" b="1" dirty="0">
                <a:solidFill>
                  <a:srgbClr val="FFFFFF"/>
                </a:solidFill>
              </a:rPr>
              <a:t>Jayathilake S. M. D. A. R. - IT20037338</a:t>
            </a:r>
          </a:p>
        </p:txBody>
      </p:sp>
      <p:sp>
        <p:nvSpPr>
          <p:cNvPr id="2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12E82A0F-72E0-CE65-EBF0-B8A92D69B0E0}"/>
              </a:ext>
            </a:extLst>
          </p:cNvPr>
          <p:cNvSpPr>
            <a:spLocks noGrp="1"/>
          </p:cNvSpPr>
          <p:nvPr>
            <p:ph type="sldNum" sz="quarter" idx="12"/>
          </p:nvPr>
        </p:nvSpPr>
        <p:spPr/>
        <p:txBody>
          <a:bodyPr/>
          <a:lstStyle/>
          <a:p>
            <a:fld id="{C541420A-FA35-6346-9FEF-D4BEF8FB3635}" type="slidenum">
              <a:rPr lang="en-LK" smtClean="0"/>
              <a:t>34</a:t>
            </a:fld>
            <a:endParaRPr lang="en-LK"/>
          </a:p>
        </p:txBody>
      </p:sp>
      <p:grpSp>
        <p:nvGrpSpPr>
          <p:cNvPr id="4" name="Group 3">
            <a:extLst>
              <a:ext uri="{FF2B5EF4-FFF2-40B4-BE49-F238E27FC236}">
                <a16:creationId xmlns:a16="http://schemas.microsoft.com/office/drawing/2014/main" id="{6D67F1E2-F7C8-500A-8F11-4749AE692402}"/>
              </a:ext>
            </a:extLst>
          </p:cNvPr>
          <p:cNvGrpSpPr/>
          <p:nvPr/>
        </p:nvGrpSpPr>
        <p:grpSpPr>
          <a:xfrm>
            <a:off x="21" y="6489780"/>
            <a:ext cx="12191979" cy="383423"/>
            <a:chOff x="-3029" y="-1317"/>
            <a:chExt cx="12191979" cy="383423"/>
          </a:xfrm>
        </p:grpSpPr>
        <p:sp>
          <p:nvSpPr>
            <p:cNvPr id="5" name="Rectangle 4">
              <a:extLst>
                <a:ext uri="{FF2B5EF4-FFF2-40B4-BE49-F238E27FC236}">
                  <a16:creationId xmlns:a16="http://schemas.microsoft.com/office/drawing/2014/main" id="{87F689E0-E5F7-4F38-1461-64B9E572E4EF}"/>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IT20037338</a:t>
              </a:r>
              <a:r>
                <a:rPr lang="en-US" sz="1800" dirty="0">
                  <a:solidFill>
                    <a:schemeClr val="tx1"/>
                  </a:solidFill>
                </a:rPr>
                <a:t>   |   JAYATHILAKE S.M.D.A.R.|   </a:t>
              </a:r>
              <a:r>
                <a:rPr lang="en-US" dirty="0">
                  <a:solidFill>
                    <a:schemeClr val="tx1"/>
                  </a:solidFill>
                </a:rPr>
                <a:t>TMP_2023_139</a:t>
              </a:r>
              <a:endParaRPr lang="en-US" sz="1800" b="0" dirty="0">
                <a:solidFill>
                  <a:schemeClr val="tx1"/>
                </a:solidFill>
              </a:endParaRPr>
            </a:p>
          </p:txBody>
        </p:sp>
        <p:pic>
          <p:nvPicPr>
            <p:cNvPr id="6" name="Picture 5">
              <a:extLst>
                <a:ext uri="{FF2B5EF4-FFF2-40B4-BE49-F238E27FC236}">
                  <a16:creationId xmlns:a16="http://schemas.microsoft.com/office/drawing/2014/main" id="{949D66D5-51F7-9388-0150-8B4E8977FB00}"/>
                </a:ext>
              </a:extLst>
            </p:cNvPr>
            <p:cNvPicPr>
              <a:picLocks noChangeAspect="1"/>
            </p:cNvPicPr>
            <p:nvPr/>
          </p:nvPicPr>
          <p:blipFill>
            <a:blip r:embed="rId3"/>
            <a:stretch>
              <a:fillRect/>
            </a:stretch>
          </p:blipFill>
          <p:spPr>
            <a:xfrm>
              <a:off x="1" y="-1317"/>
              <a:ext cx="2000753" cy="351196"/>
            </a:xfrm>
            <a:prstGeom prst="rect">
              <a:avLst/>
            </a:prstGeom>
          </p:spPr>
        </p:pic>
      </p:grpSp>
    </p:spTree>
    <p:extLst>
      <p:ext uri="{BB962C8B-B14F-4D97-AF65-F5344CB8AC3E}">
        <p14:creationId xmlns:p14="http://schemas.microsoft.com/office/powerpoint/2010/main" val="352207099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computer mouse&#10;&#10;Description automatically generated">
            <a:extLst>
              <a:ext uri="{FF2B5EF4-FFF2-40B4-BE49-F238E27FC236}">
                <a16:creationId xmlns:a16="http://schemas.microsoft.com/office/drawing/2014/main" id="{FA06E546-EF49-492F-A42F-111845756A6D}"/>
              </a:ext>
            </a:extLst>
          </p:cNvPr>
          <p:cNvPicPr>
            <a:picLocks noChangeAspect="1"/>
          </p:cNvPicPr>
          <p:nvPr/>
        </p:nvPicPr>
        <p:blipFill rotWithShape="1">
          <a:blip r:embed="rId2">
            <a:alphaModFix amt="40000"/>
          </a:blip>
          <a:srcRect t="15341" b="389"/>
          <a:stretch/>
        </p:blipFill>
        <p:spPr>
          <a:xfrm>
            <a:off x="20" y="10"/>
            <a:ext cx="12191979" cy="6857990"/>
          </a:xfrm>
          <a:prstGeom prst="rect">
            <a:avLst/>
          </a:prstGeom>
        </p:spPr>
      </p:pic>
      <p:sp>
        <p:nvSpPr>
          <p:cNvPr id="2" name="Title 1">
            <a:extLst>
              <a:ext uri="{FF2B5EF4-FFF2-40B4-BE49-F238E27FC236}">
                <a16:creationId xmlns:a16="http://schemas.microsoft.com/office/drawing/2014/main" id="{8323E3B5-65F1-A43E-9024-30F64F969ABF}"/>
              </a:ext>
            </a:extLst>
          </p:cNvPr>
          <p:cNvSpPr>
            <a:spLocks noGrp="1"/>
          </p:cNvSpPr>
          <p:nvPr>
            <p:ph type="title"/>
          </p:nvPr>
        </p:nvSpPr>
        <p:spPr>
          <a:xfrm>
            <a:off x="838200" y="365125"/>
            <a:ext cx="10515600" cy="1325563"/>
          </a:xfrm>
        </p:spPr>
        <p:txBody>
          <a:bodyPr>
            <a:normAutofit/>
          </a:bodyPr>
          <a:lstStyle/>
          <a:p>
            <a:r>
              <a:rPr lang="en-US" sz="5400" b="1" dirty="0">
                <a:solidFill>
                  <a:srgbClr val="FFFFFF"/>
                </a:solidFill>
              </a:rPr>
              <a:t>BACKGROUND</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BA0261-AF85-6E31-F298-C3DCD59B5302}"/>
              </a:ext>
            </a:extLst>
          </p:cNvPr>
          <p:cNvSpPr>
            <a:spLocks noGrp="1"/>
          </p:cNvSpPr>
          <p:nvPr>
            <p:ph idx="1"/>
          </p:nvPr>
        </p:nvSpPr>
        <p:spPr>
          <a:xfrm>
            <a:off x="838200" y="2004446"/>
            <a:ext cx="10515600" cy="4663054"/>
          </a:xfrm>
        </p:spPr>
        <p:txBody>
          <a:bodyPr>
            <a:normAutofit/>
          </a:bodyPr>
          <a:lstStyle/>
          <a:p>
            <a:r>
              <a:rPr lang="en-US" sz="3200" dirty="0">
                <a:solidFill>
                  <a:srgbClr val="FFFFFF"/>
                </a:solidFill>
              </a:rPr>
              <a:t>Can we measure stress via an external mouse?</a:t>
            </a:r>
          </a:p>
          <a:p>
            <a:pPr marL="0" indent="0">
              <a:buNone/>
            </a:pPr>
            <a:r>
              <a:rPr lang="en-US" sz="3200" dirty="0">
                <a:solidFill>
                  <a:srgbClr val="FFFFFF"/>
                </a:solidFill>
              </a:rPr>
              <a:t> </a:t>
            </a:r>
          </a:p>
          <a:p>
            <a:r>
              <a:rPr lang="en-US" sz="3200" dirty="0">
                <a:solidFill>
                  <a:srgbClr val="FFFFFF"/>
                </a:solidFill>
              </a:rPr>
              <a:t>What kind of data should be gathered?</a:t>
            </a:r>
          </a:p>
          <a:p>
            <a:endParaRPr lang="en-US" sz="3200" dirty="0">
              <a:solidFill>
                <a:srgbClr val="FFFFFF"/>
              </a:solidFill>
            </a:endParaRPr>
          </a:p>
          <a:p>
            <a:r>
              <a:rPr lang="en-US" sz="3200" dirty="0">
                <a:solidFill>
                  <a:srgbClr val="FFFFFF"/>
                </a:solidFill>
              </a:rPr>
              <a:t>Mouse movements and clicks?</a:t>
            </a:r>
          </a:p>
          <a:p>
            <a:endParaRPr lang="en-US" sz="3200" dirty="0">
              <a:solidFill>
                <a:srgbClr val="FFFFFF"/>
              </a:solidFill>
            </a:endParaRPr>
          </a:p>
          <a:p>
            <a:pPr marL="0" indent="0">
              <a:buNone/>
            </a:pPr>
            <a:endParaRPr lang="en-US" sz="3200" dirty="0">
              <a:solidFill>
                <a:srgbClr val="FFFFFF"/>
              </a:solidFill>
            </a:endParaRPr>
          </a:p>
        </p:txBody>
      </p:sp>
      <p:sp>
        <p:nvSpPr>
          <p:cNvPr id="6" name="Slide Number Placeholder 5">
            <a:extLst>
              <a:ext uri="{FF2B5EF4-FFF2-40B4-BE49-F238E27FC236}">
                <a16:creationId xmlns:a16="http://schemas.microsoft.com/office/drawing/2014/main" id="{0C8FC86A-E716-AE6A-1A1E-D68919A2F659}"/>
              </a:ext>
            </a:extLst>
          </p:cNvPr>
          <p:cNvSpPr>
            <a:spLocks noGrp="1"/>
          </p:cNvSpPr>
          <p:nvPr>
            <p:ph type="sldNum" sz="quarter" idx="12"/>
          </p:nvPr>
        </p:nvSpPr>
        <p:spPr/>
        <p:txBody>
          <a:bodyPr/>
          <a:lstStyle/>
          <a:p>
            <a:fld id="{C541420A-FA35-6346-9FEF-D4BEF8FB3635}" type="slidenum">
              <a:rPr lang="en-LK" smtClean="0"/>
              <a:t>35</a:t>
            </a:fld>
            <a:endParaRPr lang="en-LK"/>
          </a:p>
        </p:txBody>
      </p:sp>
      <p:grpSp>
        <p:nvGrpSpPr>
          <p:cNvPr id="4" name="Group 3">
            <a:extLst>
              <a:ext uri="{FF2B5EF4-FFF2-40B4-BE49-F238E27FC236}">
                <a16:creationId xmlns:a16="http://schemas.microsoft.com/office/drawing/2014/main" id="{6014D111-BC80-05E8-D07D-E763CCE0E17A}"/>
              </a:ext>
            </a:extLst>
          </p:cNvPr>
          <p:cNvGrpSpPr/>
          <p:nvPr/>
        </p:nvGrpSpPr>
        <p:grpSpPr>
          <a:xfrm>
            <a:off x="21" y="6504528"/>
            <a:ext cx="12191979" cy="383423"/>
            <a:chOff x="-3029" y="-1317"/>
            <a:chExt cx="12191979" cy="383423"/>
          </a:xfrm>
        </p:grpSpPr>
        <p:sp>
          <p:nvSpPr>
            <p:cNvPr id="7" name="Rectangle 6">
              <a:extLst>
                <a:ext uri="{FF2B5EF4-FFF2-40B4-BE49-F238E27FC236}">
                  <a16:creationId xmlns:a16="http://schemas.microsoft.com/office/drawing/2014/main" id="{67BCD34B-A0D4-47D4-8235-1D93930B2CE2}"/>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IT20037338</a:t>
              </a:r>
              <a:r>
                <a:rPr lang="en-US" sz="1800" dirty="0">
                  <a:solidFill>
                    <a:schemeClr val="tx1"/>
                  </a:solidFill>
                </a:rPr>
                <a:t>   |   JAYATHILAKE S.M.D.A.R.|   </a:t>
              </a:r>
              <a:r>
                <a:rPr lang="en-US" dirty="0">
                  <a:solidFill>
                    <a:schemeClr val="tx1"/>
                  </a:solidFill>
                </a:rPr>
                <a:t>TMP_2023_139</a:t>
              </a:r>
              <a:endParaRPr lang="en-US" sz="1800" b="0" dirty="0">
                <a:solidFill>
                  <a:schemeClr val="tx1"/>
                </a:solidFill>
              </a:endParaRPr>
            </a:p>
          </p:txBody>
        </p:sp>
        <p:pic>
          <p:nvPicPr>
            <p:cNvPr id="9" name="Picture 8">
              <a:extLst>
                <a:ext uri="{FF2B5EF4-FFF2-40B4-BE49-F238E27FC236}">
                  <a16:creationId xmlns:a16="http://schemas.microsoft.com/office/drawing/2014/main" id="{46F26EF8-1A73-BC5D-A416-5DD8FC92C348}"/>
                </a:ext>
              </a:extLst>
            </p:cNvPr>
            <p:cNvPicPr>
              <a:picLocks noChangeAspect="1"/>
            </p:cNvPicPr>
            <p:nvPr/>
          </p:nvPicPr>
          <p:blipFill>
            <a:blip r:embed="rId3"/>
            <a:stretch>
              <a:fillRect/>
            </a:stretch>
          </p:blipFill>
          <p:spPr>
            <a:xfrm>
              <a:off x="1" y="-1317"/>
              <a:ext cx="2000753" cy="351196"/>
            </a:xfrm>
            <a:prstGeom prst="rect">
              <a:avLst/>
            </a:prstGeom>
          </p:spPr>
        </p:pic>
      </p:grpSp>
    </p:spTree>
    <p:extLst>
      <p:ext uri="{BB962C8B-B14F-4D97-AF65-F5344CB8AC3E}">
        <p14:creationId xmlns:p14="http://schemas.microsoft.com/office/powerpoint/2010/main" val="3533590213"/>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computer mouse&#10;&#10;Description automatically generated">
            <a:extLst>
              <a:ext uri="{FF2B5EF4-FFF2-40B4-BE49-F238E27FC236}">
                <a16:creationId xmlns:a16="http://schemas.microsoft.com/office/drawing/2014/main" id="{50623E73-7983-83F4-30E9-9846BE9958B2}"/>
              </a:ext>
            </a:extLst>
          </p:cNvPr>
          <p:cNvPicPr>
            <a:picLocks noChangeAspect="1"/>
          </p:cNvPicPr>
          <p:nvPr/>
        </p:nvPicPr>
        <p:blipFill rotWithShape="1">
          <a:blip r:embed="rId2">
            <a:alphaModFix amt="40000"/>
          </a:blip>
          <a:srcRect t="15341" b="389"/>
          <a:stretch/>
        </p:blipFill>
        <p:spPr>
          <a:xfrm>
            <a:off x="20" y="10"/>
            <a:ext cx="12191979" cy="6857990"/>
          </a:xfrm>
          <a:prstGeom prst="rect">
            <a:avLst/>
          </a:prstGeom>
        </p:spPr>
      </p:pic>
      <p:sp>
        <p:nvSpPr>
          <p:cNvPr id="2" name="Title 1">
            <a:extLst>
              <a:ext uri="{FF2B5EF4-FFF2-40B4-BE49-F238E27FC236}">
                <a16:creationId xmlns:a16="http://schemas.microsoft.com/office/drawing/2014/main" id="{A2738C34-0264-E849-207B-F2E16CCAE7F7}"/>
              </a:ext>
            </a:extLst>
          </p:cNvPr>
          <p:cNvSpPr>
            <a:spLocks noGrp="1"/>
          </p:cNvSpPr>
          <p:nvPr>
            <p:ph type="title"/>
          </p:nvPr>
        </p:nvSpPr>
        <p:spPr>
          <a:xfrm>
            <a:off x="841249" y="941832"/>
            <a:ext cx="10506456" cy="2057400"/>
          </a:xfrm>
        </p:spPr>
        <p:txBody>
          <a:bodyPr anchor="b">
            <a:normAutofit/>
          </a:bodyPr>
          <a:lstStyle/>
          <a:p>
            <a:r>
              <a:rPr lang="en-US" sz="5000" b="1" dirty="0"/>
              <a:t>RESEARCH PROBLEM</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88E6E89-7FDD-78EB-06B2-6B9D52E0667A}"/>
              </a:ext>
            </a:extLst>
          </p:cNvPr>
          <p:cNvSpPr>
            <a:spLocks noGrp="1"/>
          </p:cNvSpPr>
          <p:nvPr>
            <p:ph idx="1"/>
          </p:nvPr>
        </p:nvSpPr>
        <p:spPr>
          <a:xfrm>
            <a:off x="841248" y="3502152"/>
            <a:ext cx="10506456" cy="3355838"/>
          </a:xfrm>
        </p:spPr>
        <p:txBody>
          <a:bodyPr>
            <a:noAutofit/>
          </a:bodyPr>
          <a:lstStyle/>
          <a:p>
            <a:pPr marL="342900" marR="0" lvl="0" indent="-342900" algn="just">
              <a:spcBef>
                <a:spcPts val="0"/>
              </a:spcBef>
              <a:spcAft>
                <a:spcPts val="600"/>
              </a:spcAft>
              <a:buFont typeface="Symbol" panose="05050102010706020507" pitchFamily="18" charset="2"/>
              <a:buChar char=""/>
            </a:pPr>
            <a:r>
              <a:rPr lang="en-US" sz="2400" dirty="0">
                <a:effectLst/>
                <a:ea typeface="Times New Roman" panose="02020603050405020304" pitchFamily="18" charset="0"/>
                <a:cs typeface="Times New Roman" panose="02020603050405020304" pitchFamily="18" charset="0"/>
              </a:rPr>
              <a:t>Investigate the use of mouse click dynamics and movements to evaluate stress levels in IT professionals?</a:t>
            </a:r>
          </a:p>
          <a:p>
            <a:pPr marL="0" marR="0" lvl="0" indent="0" algn="just">
              <a:spcBef>
                <a:spcPts val="0"/>
              </a:spcBef>
              <a:spcAft>
                <a:spcPts val="600"/>
              </a:spcAft>
              <a:buNone/>
            </a:pPr>
            <a:endParaRPr lang="en-US" sz="800" dirty="0">
              <a:effectLst/>
              <a:ea typeface="Times New Roman" panose="02020603050405020304" pitchFamily="18" charset="0"/>
              <a:cs typeface="Times New Roman" panose="02020603050405020304" pitchFamily="18" charset="0"/>
            </a:endParaRPr>
          </a:p>
          <a:p>
            <a:pPr marL="342900" marR="0" lvl="0" indent="-342900" algn="just">
              <a:spcBef>
                <a:spcPts val="0"/>
              </a:spcBef>
              <a:spcAft>
                <a:spcPts val="600"/>
              </a:spcAft>
              <a:buFont typeface="Symbol" panose="05050102010706020507" pitchFamily="18" charset="2"/>
              <a:buChar char=""/>
            </a:pPr>
            <a:r>
              <a:rPr lang="en-US" sz="2400" dirty="0">
                <a:effectLst/>
                <a:ea typeface="Times New Roman" panose="02020603050405020304" pitchFamily="18" charset="0"/>
                <a:cs typeface="Times New Roman" panose="02020603050405020304" pitchFamily="18" charset="0"/>
              </a:rPr>
              <a:t>Mouse click data is complicated and diverse, involving characteristics such as speed, click length, and task type, which must be gathered and evaluated properly to offer useful insights regarding stress levels.</a:t>
            </a:r>
          </a:p>
          <a:p>
            <a:pPr marL="342900" marR="0" lvl="0" indent="-342900" algn="just">
              <a:spcBef>
                <a:spcPts val="0"/>
              </a:spcBef>
              <a:spcAft>
                <a:spcPts val="600"/>
              </a:spcAft>
              <a:buFont typeface="Symbol" panose="05050102010706020507" pitchFamily="18" charset="2"/>
              <a:buChar char=""/>
            </a:pPr>
            <a:endParaRPr lang="en-US" sz="800" dirty="0">
              <a:cs typeface="Times New Roman" panose="02020603050405020304" pitchFamily="18" charset="0"/>
            </a:endParaRPr>
          </a:p>
          <a:p>
            <a:pPr marL="342900" marR="0" lvl="0" indent="-342900" algn="just">
              <a:spcBef>
                <a:spcPts val="0"/>
              </a:spcBef>
              <a:spcAft>
                <a:spcPts val="60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How to detect stress via mouse dynamics? What about security?</a:t>
            </a:r>
            <a:endParaRPr lang="en-US" sz="2400" dirty="0">
              <a:cs typeface="Times New Roman" panose="02020603050405020304" pitchFamily="18" charset="0"/>
            </a:endParaRPr>
          </a:p>
        </p:txBody>
      </p:sp>
      <p:sp>
        <p:nvSpPr>
          <p:cNvPr id="6" name="Slide Number Placeholder 5">
            <a:extLst>
              <a:ext uri="{FF2B5EF4-FFF2-40B4-BE49-F238E27FC236}">
                <a16:creationId xmlns:a16="http://schemas.microsoft.com/office/drawing/2014/main" id="{2FF5DD3C-B34A-7C05-3320-D4F98A0FF5B4}"/>
              </a:ext>
            </a:extLst>
          </p:cNvPr>
          <p:cNvSpPr>
            <a:spLocks noGrp="1"/>
          </p:cNvSpPr>
          <p:nvPr>
            <p:ph type="sldNum" sz="quarter" idx="12"/>
          </p:nvPr>
        </p:nvSpPr>
        <p:spPr/>
        <p:txBody>
          <a:bodyPr/>
          <a:lstStyle/>
          <a:p>
            <a:fld id="{C541420A-FA35-6346-9FEF-D4BEF8FB3635}" type="slidenum">
              <a:rPr lang="en-LK" smtClean="0"/>
              <a:t>36</a:t>
            </a:fld>
            <a:endParaRPr lang="en-LK"/>
          </a:p>
        </p:txBody>
      </p:sp>
      <p:grpSp>
        <p:nvGrpSpPr>
          <p:cNvPr id="4" name="Group 3">
            <a:extLst>
              <a:ext uri="{FF2B5EF4-FFF2-40B4-BE49-F238E27FC236}">
                <a16:creationId xmlns:a16="http://schemas.microsoft.com/office/drawing/2014/main" id="{46B91C1A-AAE4-C41C-717B-477AF1AFADD8}"/>
              </a:ext>
            </a:extLst>
          </p:cNvPr>
          <p:cNvGrpSpPr/>
          <p:nvPr/>
        </p:nvGrpSpPr>
        <p:grpSpPr>
          <a:xfrm>
            <a:off x="21" y="6504528"/>
            <a:ext cx="12191979" cy="383423"/>
            <a:chOff x="-3029" y="-1317"/>
            <a:chExt cx="12191979" cy="383423"/>
          </a:xfrm>
        </p:grpSpPr>
        <p:sp>
          <p:nvSpPr>
            <p:cNvPr id="7" name="Rectangle 6">
              <a:extLst>
                <a:ext uri="{FF2B5EF4-FFF2-40B4-BE49-F238E27FC236}">
                  <a16:creationId xmlns:a16="http://schemas.microsoft.com/office/drawing/2014/main" id="{4D41A6B4-313E-10E5-04E9-C280ADFAFC46}"/>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IT20037338</a:t>
              </a:r>
              <a:r>
                <a:rPr lang="en-US" sz="1800" dirty="0">
                  <a:solidFill>
                    <a:schemeClr val="tx1"/>
                  </a:solidFill>
                </a:rPr>
                <a:t>   |   JAYATHILAKE S.M.D.A.R.|   </a:t>
              </a:r>
              <a:r>
                <a:rPr lang="en-US" dirty="0">
                  <a:solidFill>
                    <a:schemeClr val="tx1"/>
                  </a:solidFill>
                </a:rPr>
                <a:t>TMP_2023_139</a:t>
              </a:r>
              <a:endParaRPr lang="en-US" sz="1800" b="0" dirty="0">
                <a:solidFill>
                  <a:schemeClr val="tx1"/>
                </a:solidFill>
              </a:endParaRPr>
            </a:p>
          </p:txBody>
        </p:sp>
        <p:pic>
          <p:nvPicPr>
            <p:cNvPr id="8" name="Picture 7">
              <a:extLst>
                <a:ext uri="{FF2B5EF4-FFF2-40B4-BE49-F238E27FC236}">
                  <a16:creationId xmlns:a16="http://schemas.microsoft.com/office/drawing/2014/main" id="{F421CCCB-3936-F7D3-EDE2-A3F120EEC2BF}"/>
                </a:ext>
              </a:extLst>
            </p:cNvPr>
            <p:cNvPicPr>
              <a:picLocks noChangeAspect="1"/>
            </p:cNvPicPr>
            <p:nvPr/>
          </p:nvPicPr>
          <p:blipFill>
            <a:blip r:embed="rId3"/>
            <a:stretch>
              <a:fillRect/>
            </a:stretch>
          </p:blipFill>
          <p:spPr>
            <a:xfrm>
              <a:off x="1" y="-1317"/>
              <a:ext cx="2000753" cy="351196"/>
            </a:xfrm>
            <a:prstGeom prst="rect">
              <a:avLst/>
            </a:prstGeom>
          </p:spPr>
        </p:pic>
      </p:grpSp>
    </p:spTree>
    <p:extLst>
      <p:ext uri="{BB962C8B-B14F-4D97-AF65-F5344CB8AC3E}">
        <p14:creationId xmlns:p14="http://schemas.microsoft.com/office/powerpoint/2010/main" val="1859923210"/>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computer mouse&#10;&#10;Description automatically generated">
            <a:extLst>
              <a:ext uri="{FF2B5EF4-FFF2-40B4-BE49-F238E27FC236}">
                <a16:creationId xmlns:a16="http://schemas.microsoft.com/office/drawing/2014/main" id="{521EBC01-E339-9728-D497-78E7863211E2}"/>
              </a:ext>
            </a:extLst>
          </p:cNvPr>
          <p:cNvPicPr>
            <a:picLocks noChangeAspect="1"/>
          </p:cNvPicPr>
          <p:nvPr/>
        </p:nvPicPr>
        <p:blipFill rotWithShape="1">
          <a:blip r:embed="rId2">
            <a:alphaModFix amt="35000"/>
          </a:blip>
          <a:srcRect t="15341" b="389"/>
          <a:stretch/>
        </p:blipFill>
        <p:spPr>
          <a:xfrm>
            <a:off x="2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RESEARCH GAP</a:t>
            </a:r>
          </a:p>
        </p:txBody>
      </p:sp>
      <p:sp>
        <p:nvSpPr>
          <p:cNvPr id="6" name="Slide Number Placeholder 5">
            <a:extLst>
              <a:ext uri="{FF2B5EF4-FFF2-40B4-BE49-F238E27FC236}">
                <a16:creationId xmlns:a16="http://schemas.microsoft.com/office/drawing/2014/main" id="{721FB17D-56B2-7653-1E43-70FC7F78FEDA}"/>
              </a:ext>
            </a:extLst>
          </p:cNvPr>
          <p:cNvSpPr>
            <a:spLocks noGrp="1"/>
          </p:cNvSpPr>
          <p:nvPr>
            <p:ph type="sldNum" sz="quarter" idx="12"/>
          </p:nvPr>
        </p:nvSpPr>
        <p:spPr/>
        <p:txBody>
          <a:bodyPr/>
          <a:lstStyle/>
          <a:p>
            <a:fld id="{C541420A-FA35-6346-9FEF-D4BEF8FB3635}" type="slidenum">
              <a:rPr lang="en-LK" smtClean="0"/>
              <a:t>37</a:t>
            </a:fld>
            <a:endParaRPr lang="en-LK"/>
          </a:p>
        </p:txBody>
      </p:sp>
      <p:grpSp>
        <p:nvGrpSpPr>
          <p:cNvPr id="4" name="Group 3">
            <a:extLst>
              <a:ext uri="{FF2B5EF4-FFF2-40B4-BE49-F238E27FC236}">
                <a16:creationId xmlns:a16="http://schemas.microsoft.com/office/drawing/2014/main" id="{F57494CD-EEDB-8190-E7AB-835F7921C500}"/>
              </a:ext>
            </a:extLst>
          </p:cNvPr>
          <p:cNvGrpSpPr/>
          <p:nvPr/>
        </p:nvGrpSpPr>
        <p:grpSpPr>
          <a:xfrm>
            <a:off x="21" y="6504528"/>
            <a:ext cx="12191979" cy="383423"/>
            <a:chOff x="-3029" y="-1317"/>
            <a:chExt cx="12191979" cy="383423"/>
          </a:xfrm>
        </p:grpSpPr>
        <p:sp>
          <p:nvSpPr>
            <p:cNvPr id="7" name="Rectangle 6">
              <a:extLst>
                <a:ext uri="{FF2B5EF4-FFF2-40B4-BE49-F238E27FC236}">
                  <a16:creationId xmlns:a16="http://schemas.microsoft.com/office/drawing/2014/main" id="{616BEC4D-BED8-24F2-33E5-44F6A0844275}"/>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IT20037338</a:t>
              </a:r>
              <a:r>
                <a:rPr lang="en-US" sz="1800" dirty="0">
                  <a:solidFill>
                    <a:schemeClr val="tx1"/>
                  </a:solidFill>
                </a:rPr>
                <a:t>   |   JAYATHILAKE S.M.D.A.R.|   </a:t>
              </a:r>
              <a:r>
                <a:rPr lang="en-US" dirty="0">
                  <a:solidFill>
                    <a:schemeClr val="tx1"/>
                  </a:solidFill>
                </a:rPr>
                <a:t>TMP_2023_139</a:t>
              </a:r>
              <a:endParaRPr lang="en-US" sz="1800" b="0" dirty="0">
                <a:solidFill>
                  <a:schemeClr val="tx1"/>
                </a:solidFill>
              </a:endParaRPr>
            </a:p>
          </p:txBody>
        </p:sp>
        <p:pic>
          <p:nvPicPr>
            <p:cNvPr id="8" name="Picture 7">
              <a:extLst>
                <a:ext uri="{FF2B5EF4-FFF2-40B4-BE49-F238E27FC236}">
                  <a16:creationId xmlns:a16="http://schemas.microsoft.com/office/drawing/2014/main" id="{34AEE9AF-FDC6-1276-B5AB-143BAA781A29}"/>
                </a:ext>
              </a:extLst>
            </p:cNvPr>
            <p:cNvPicPr>
              <a:picLocks noChangeAspect="1"/>
            </p:cNvPicPr>
            <p:nvPr/>
          </p:nvPicPr>
          <p:blipFill>
            <a:blip r:embed="rId3"/>
            <a:stretch>
              <a:fillRect/>
            </a:stretch>
          </p:blipFill>
          <p:spPr>
            <a:xfrm>
              <a:off x="1" y="-1317"/>
              <a:ext cx="2000753" cy="351196"/>
            </a:xfrm>
            <a:prstGeom prst="rect">
              <a:avLst/>
            </a:prstGeom>
          </p:spPr>
        </p:pic>
      </p:grpSp>
      <p:sp>
        <p:nvSpPr>
          <p:cNvPr id="12" name="TextBox 11">
            <a:extLst>
              <a:ext uri="{FF2B5EF4-FFF2-40B4-BE49-F238E27FC236}">
                <a16:creationId xmlns:a16="http://schemas.microsoft.com/office/drawing/2014/main" id="{34E21443-5187-36B2-82ED-6C3BCE55C446}"/>
              </a:ext>
            </a:extLst>
          </p:cNvPr>
          <p:cNvSpPr txBox="1"/>
          <p:nvPr/>
        </p:nvSpPr>
        <p:spPr>
          <a:xfrm>
            <a:off x="766916" y="1640790"/>
            <a:ext cx="10196052" cy="1102866"/>
          </a:xfrm>
          <a:prstGeom prst="rect">
            <a:avLst/>
          </a:prstGeom>
          <a:noFill/>
        </p:spPr>
        <p:txBody>
          <a:bodyPr wrap="square">
            <a:spAutoFit/>
          </a:bodyPr>
          <a:lstStyle/>
          <a:p>
            <a:pPr marR="0" lvl="0" algn="just">
              <a:lnSpc>
                <a:spcPct val="150000"/>
              </a:lnSpc>
              <a:spcBef>
                <a:spcPts val="0"/>
              </a:spcBef>
              <a:spcAft>
                <a:spcPts val="800"/>
              </a:spcAft>
            </a:pPr>
            <a:r>
              <a:rPr lang="en-US" sz="2600" b="1" dirty="0">
                <a:solidFill>
                  <a:srgbClr val="FFFFFF"/>
                </a:solidFill>
                <a:effectLst/>
                <a:ea typeface="Calibri" panose="020F0502020204030204" pitchFamily="34" charset="0"/>
                <a:cs typeface="Times New Roman" panose="02020603050405020304" pitchFamily="18" charset="0"/>
              </a:rPr>
              <a:t>When discussing about the research gap in relation to this component,</a:t>
            </a:r>
          </a:p>
          <a:p>
            <a:pPr marL="914400" lvl="1" indent="-457200" algn="just">
              <a:spcAft>
                <a:spcPts val="800"/>
              </a:spcAft>
              <a:buFont typeface="Arial" panose="020B0604020202020204" pitchFamily="34" charset="0"/>
              <a:buChar char="•"/>
            </a:pPr>
            <a:r>
              <a:rPr lang="en-US" sz="2000" b="1" dirty="0">
                <a:solidFill>
                  <a:srgbClr val="FFFFFF"/>
                </a:solidFill>
                <a:ea typeface="Calibri" panose="020F0502020204030204" pitchFamily="34" charset="0"/>
                <a:cs typeface="Times New Roman" panose="02020603050405020304" pitchFamily="18" charset="0"/>
              </a:rPr>
              <a:t>In paper [1] they have mainly focused on intrusions, authorization and classification.</a:t>
            </a:r>
            <a:endParaRPr lang="en-US" sz="2000" b="1" dirty="0">
              <a:solidFill>
                <a:srgbClr val="FFFFFF"/>
              </a:solidFill>
              <a:effectLst/>
              <a:ea typeface="Calibri" panose="020F0502020204030204" pitchFamily="34" charset="0"/>
              <a:cs typeface="Times New Roman" panose="02020603050405020304" pitchFamily="18" charset="0"/>
            </a:endParaRPr>
          </a:p>
        </p:txBody>
      </p:sp>
      <p:pic>
        <p:nvPicPr>
          <p:cNvPr id="13" name="Picture 12" descr="Text&#10;&#10;Description automatically generated">
            <a:extLst>
              <a:ext uri="{FF2B5EF4-FFF2-40B4-BE49-F238E27FC236}">
                <a16:creationId xmlns:a16="http://schemas.microsoft.com/office/drawing/2014/main" id="{1D954AC2-256B-5F09-1A59-DF46B9E63594}"/>
              </a:ext>
            </a:extLst>
          </p:cNvPr>
          <p:cNvPicPr>
            <a:picLocks noChangeAspect="1"/>
          </p:cNvPicPr>
          <p:nvPr/>
        </p:nvPicPr>
        <p:blipFill>
          <a:blip r:embed="rId4"/>
          <a:stretch>
            <a:fillRect/>
          </a:stretch>
        </p:blipFill>
        <p:spPr>
          <a:xfrm>
            <a:off x="3282950" y="2940050"/>
            <a:ext cx="5626100" cy="977900"/>
          </a:xfrm>
          <a:prstGeom prst="rect">
            <a:avLst/>
          </a:prstGeom>
        </p:spPr>
      </p:pic>
    </p:spTree>
    <p:extLst>
      <p:ext uri="{BB962C8B-B14F-4D97-AF65-F5344CB8AC3E}">
        <p14:creationId xmlns:p14="http://schemas.microsoft.com/office/powerpoint/2010/main" val="1519518317"/>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computer mouse&#10;&#10;Description automatically generated">
            <a:extLst>
              <a:ext uri="{FF2B5EF4-FFF2-40B4-BE49-F238E27FC236}">
                <a16:creationId xmlns:a16="http://schemas.microsoft.com/office/drawing/2014/main" id="{521EBC01-E339-9728-D497-78E7863211E2}"/>
              </a:ext>
            </a:extLst>
          </p:cNvPr>
          <p:cNvPicPr>
            <a:picLocks noChangeAspect="1"/>
          </p:cNvPicPr>
          <p:nvPr/>
        </p:nvPicPr>
        <p:blipFill rotWithShape="1">
          <a:blip r:embed="rId2">
            <a:alphaModFix amt="35000"/>
          </a:blip>
          <a:srcRect t="15341" b="389"/>
          <a:stretch/>
        </p:blipFill>
        <p:spPr>
          <a:xfrm>
            <a:off x="2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RESEARCH GAP</a:t>
            </a:r>
          </a:p>
        </p:txBody>
      </p:sp>
      <p:sp>
        <p:nvSpPr>
          <p:cNvPr id="6" name="Slide Number Placeholder 5">
            <a:extLst>
              <a:ext uri="{FF2B5EF4-FFF2-40B4-BE49-F238E27FC236}">
                <a16:creationId xmlns:a16="http://schemas.microsoft.com/office/drawing/2014/main" id="{721FB17D-56B2-7653-1E43-70FC7F78FEDA}"/>
              </a:ext>
            </a:extLst>
          </p:cNvPr>
          <p:cNvSpPr>
            <a:spLocks noGrp="1"/>
          </p:cNvSpPr>
          <p:nvPr>
            <p:ph type="sldNum" sz="quarter" idx="12"/>
          </p:nvPr>
        </p:nvSpPr>
        <p:spPr/>
        <p:txBody>
          <a:bodyPr/>
          <a:lstStyle/>
          <a:p>
            <a:fld id="{C541420A-FA35-6346-9FEF-D4BEF8FB3635}" type="slidenum">
              <a:rPr lang="en-LK" smtClean="0"/>
              <a:t>38</a:t>
            </a:fld>
            <a:endParaRPr lang="en-LK"/>
          </a:p>
        </p:txBody>
      </p:sp>
      <p:grpSp>
        <p:nvGrpSpPr>
          <p:cNvPr id="4" name="Group 3">
            <a:extLst>
              <a:ext uri="{FF2B5EF4-FFF2-40B4-BE49-F238E27FC236}">
                <a16:creationId xmlns:a16="http://schemas.microsoft.com/office/drawing/2014/main" id="{F57494CD-EEDB-8190-E7AB-835F7921C500}"/>
              </a:ext>
            </a:extLst>
          </p:cNvPr>
          <p:cNvGrpSpPr/>
          <p:nvPr/>
        </p:nvGrpSpPr>
        <p:grpSpPr>
          <a:xfrm>
            <a:off x="21" y="6504528"/>
            <a:ext cx="12191979" cy="383423"/>
            <a:chOff x="-3029" y="-1317"/>
            <a:chExt cx="12191979" cy="383423"/>
          </a:xfrm>
        </p:grpSpPr>
        <p:sp>
          <p:nvSpPr>
            <p:cNvPr id="7" name="Rectangle 6">
              <a:extLst>
                <a:ext uri="{FF2B5EF4-FFF2-40B4-BE49-F238E27FC236}">
                  <a16:creationId xmlns:a16="http://schemas.microsoft.com/office/drawing/2014/main" id="{616BEC4D-BED8-24F2-33E5-44F6A0844275}"/>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IT20037338</a:t>
              </a:r>
              <a:r>
                <a:rPr lang="en-US" sz="1800" dirty="0">
                  <a:solidFill>
                    <a:schemeClr val="tx1"/>
                  </a:solidFill>
                </a:rPr>
                <a:t>   |   JAYATHILAKE S.M.D.A.R.|   </a:t>
              </a:r>
              <a:r>
                <a:rPr lang="en-US" dirty="0">
                  <a:solidFill>
                    <a:schemeClr val="tx1"/>
                  </a:solidFill>
                </a:rPr>
                <a:t>TMP_2023_139</a:t>
              </a:r>
              <a:endParaRPr lang="en-US" sz="1800" b="0" dirty="0">
                <a:solidFill>
                  <a:schemeClr val="tx1"/>
                </a:solidFill>
              </a:endParaRPr>
            </a:p>
          </p:txBody>
        </p:sp>
        <p:pic>
          <p:nvPicPr>
            <p:cNvPr id="8" name="Picture 7">
              <a:extLst>
                <a:ext uri="{FF2B5EF4-FFF2-40B4-BE49-F238E27FC236}">
                  <a16:creationId xmlns:a16="http://schemas.microsoft.com/office/drawing/2014/main" id="{34AEE9AF-FDC6-1276-B5AB-143BAA781A29}"/>
                </a:ext>
              </a:extLst>
            </p:cNvPr>
            <p:cNvPicPr>
              <a:picLocks noChangeAspect="1"/>
            </p:cNvPicPr>
            <p:nvPr/>
          </p:nvPicPr>
          <p:blipFill>
            <a:blip r:embed="rId3"/>
            <a:stretch>
              <a:fillRect/>
            </a:stretch>
          </p:blipFill>
          <p:spPr>
            <a:xfrm>
              <a:off x="1" y="-1317"/>
              <a:ext cx="2000753" cy="351196"/>
            </a:xfrm>
            <a:prstGeom prst="rect">
              <a:avLst/>
            </a:prstGeom>
          </p:spPr>
        </p:pic>
      </p:grpSp>
      <p:sp>
        <p:nvSpPr>
          <p:cNvPr id="3" name="TextBox 2">
            <a:extLst>
              <a:ext uri="{FF2B5EF4-FFF2-40B4-BE49-F238E27FC236}">
                <a16:creationId xmlns:a16="http://schemas.microsoft.com/office/drawing/2014/main" id="{577FBAFB-10A8-1BBD-E99C-898F2A5E455A}"/>
              </a:ext>
            </a:extLst>
          </p:cNvPr>
          <p:cNvSpPr txBox="1"/>
          <p:nvPr/>
        </p:nvSpPr>
        <p:spPr>
          <a:xfrm>
            <a:off x="766916" y="1640790"/>
            <a:ext cx="10196052" cy="1102866"/>
          </a:xfrm>
          <a:prstGeom prst="rect">
            <a:avLst/>
          </a:prstGeom>
          <a:noFill/>
        </p:spPr>
        <p:txBody>
          <a:bodyPr wrap="square">
            <a:spAutoFit/>
          </a:bodyPr>
          <a:lstStyle/>
          <a:p>
            <a:pPr marR="0" lvl="0" algn="just">
              <a:lnSpc>
                <a:spcPct val="150000"/>
              </a:lnSpc>
              <a:spcBef>
                <a:spcPts val="0"/>
              </a:spcBef>
              <a:spcAft>
                <a:spcPts val="800"/>
              </a:spcAft>
            </a:pPr>
            <a:r>
              <a:rPr lang="en-US" sz="2600" b="1" dirty="0">
                <a:solidFill>
                  <a:srgbClr val="FFFFFF"/>
                </a:solidFill>
                <a:effectLst/>
                <a:ea typeface="Calibri" panose="020F0502020204030204" pitchFamily="34" charset="0"/>
                <a:cs typeface="Times New Roman" panose="02020603050405020304" pitchFamily="18" charset="0"/>
              </a:rPr>
              <a:t>When discussing about the research gap in relation to this component,</a:t>
            </a:r>
          </a:p>
          <a:p>
            <a:pPr marL="914400" lvl="1" indent="-457200" algn="just">
              <a:spcAft>
                <a:spcPts val="800"/>
              </a:spcAft>
              <a:buFont typeface="Arial" panose="020B0604020202020204" pitchFamily="34" charset="0"/>
              <a:buChar char="•"/>
            </a:pPr>
            <a:r>
              <a:rPr lang="en-US" sz="2000" b="1" dirty="0">
                <a:solidFill>
                  <a:srgbClr val="FFFFFF"/>
                </a:solidFill>
                <a:ea typeface="Calibri" panose="020F0502020204030204" pitchFamily="34" charset="0"/>
                <a:cs typeface="Times New Roman" panose="02020603050405020304" pitchFamily="18" charset="0"/>
              </a:rPr>
              <a:t>In paper [2] they have mainly focused on classification algorithms.</a:t>
            </a:r>
            <a:endParaRPr lang="en-US" sz="2000" b="1" dirty="0">
              <a:solidFill>
                <a:srgbClr val="FFFFFF"/>
              </a:solidFill>
              <a:effectLst/>
              <a:ea typeface="Calibri" panose="020F0502020204030204" pitchFamily="34" charset="0"/>
              <a:cs typeface="Times New Roman" panose="02020603050405020304" pitchFamily="18" charset="0"/>
            </a:endParaRPr>
          </a:p>
        </p:txBody>
      </p:sp>
      <p:pic>
        <p:nvPicPr>
          <p:cNvPr id="9" name="Picture 8" descr="Text&#10;&#10;Description automatically generated">
            <a:extLst>
              <a:ext uri="{FF2B5EF4-FFF2-40B4-BE49-F238E27FC236}">
                <a16:creationId xmlns:a16="http://schemas.microsoft.com/office/drawing/2014/main" id="{DA3780E2-1215-4BC2-59F9-CC7B8FC8D8A6}"/>
              </a:ext>
            </a:extLst>
          </p:cNvPr>
          <p:cNvPicPr>
            <a:picLocks noChangeAspect="1"/>
          </p:cNvPicPr>
          <p:nvPr/>
        </p:nvPicPr>
        <p:blipFill>
          <a:blip r:embed="rId4"/>
          <a:stretch>
            <a:fillRect/>
          </a:stretch>
        </p:blipFill>
        <p:spPr>
          <a:xfrm>
            <a:off x="2074733" y="2966353"/>
            <a:ext cx="7772400" cy="1607665"/>
          </a:xfrm>
          <a:prstGeom prst="rect">
            <a:avLst/>
          </a:prstGeom>
        </p:spPr>
      </p:pic>
    </p:spTree>
    <p:extLst>
      <p:ext uri="{BB962C8B-B14F-4D97-AF65-F5344CB8AC3E}">
        <p14:creationId xmlns:p14="http://schemas.microsoft.com/office/powerpoint/2010/main" val="753525398"/>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computer mouse&#10;&#10;Description automatically generated">
            <a:extLst>
              <a:ext uri="{FF2B5EF4-FFF2-40B4-BE49-F238E27FC236}">
                <a16:creationId xmlns:a16="http://schemas.microsoft.com/office/drawing/2014/main" id="{521EBC01-E339-9728-D497-78E7863211E2}"/>
              </a:ext>
            </a:extLst>
          </p:cNvPr>
          <p:cNvPicPr>
            <a:picLocks noChangeAspect="1"/>
          </p:cNvPicPr>
          <p:nvPr/>
        </p:nvPicPr>
        <p:blipFill rotWithShape="1">
          <a:blip r:embed="rId2">
            <a:alphaModFix amt="35000"/>
          </a:blip>
          <a:srcRect t="15341" b="389"/>
          <a:stretch/>
        </p:blipFill>
        <p:spPr>
          <a:xfrm>
            <a:off x="2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RESEARCH GAP</a:t>
            </a:r>
          </a:p>
        </p:txBody>
      </p:sp>
      <p:sp>
        <p:nvSpPr>
          <p:cNvPr id="6" name="Slide Number Placeholder 5">
            <a:extLst>
              <a:ext uri="{FF2B5EF4-FFF2-40B4-BE49-F238E27FC236}">
                <a16:creationId xmlns:a16="http://schemas.microsoft.com/office/drawing/2014/main" id="{721FB17D-56B2-7653-1E43-70FC7F78FEDA}"/>
              </a:ext>
            </a:extLst>
          </p:cNvPr>
          <p:cNvSpPr>
            <a:spLocks noGrp="1"/>
          </p:cNvSpPr>
          <p:nvPr>
            <p:ph type="sldNum" sz="quarter" idx="12"/>
          </p:nvPr>
        </p:nvSpPr>
        <p:spPr/>
        <p:txBody>
          <a:bodyPr/>
          <a:lstStyle/>
          <a:p>
            <a:fld id="{C541420A-FA35-6346-9FEF-D4BEF8FB3635}" type="slidenum">
              <a:rPr lang="en-LK" smtClean="0"/>
              <a:t>39</a:t>
            </a:fld>
            <a:endParaRPr lang="en-LK"/>
          </a:p>
        </p:txBody>
      </p:sp>
      <p:grpSp>
        <p:nvGrpSpPr>
          <p:cNvPr id="4" name="Group 3">
            <a:extLst>
              <a:ext uri="{FF2B5EF4-FFF2-40B4-BE49-F238E27FC236}">
                <a16:creationId xmlns:a16="http://schemas.microsoft.com/office/drawing/2014/main" id="{F57494CD-EEDB-8190-E7AB-835F7921C500}"/>
              </a:ext>
            </a:extLst>
          </p:cNvPr>
          <p:cNvGrpSpPr/>
          <p:nvPr/>
        </p:nvGrpSpPr>
        <p:grpSpPr>
          <a:xfrm>
            <a:off x="21" y="6504528"/>
            <a:ext cx="12191979" cy="383423"/>
            <a:chOff x="-3029" y="-1317"/>
            <a:chExt cx="12191979" cy="383423"/>
          </a:xfrm>
        </p:grpSpPr>
        <p:sp>
          <p:nvSpPr>
            <p:cNvPr id="7" name="Rectangle 6">
              <a:extLst>
                <a:ext uri="{FF2B5EF4-FFF2-40B4-BE49-F238E27FC236}">
                  <a16:creationId xmlns:a16="http://schemas.microsoft.com/office/drawing/2014/main" id="{616BEC4D-BED8-24F2-33E5-44F6A0844275}"/>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IT20037338</a:t>
              </a:r>
              <a:r>
                <a:rPr lang="en-US" sz="1800" dirty="0">
                  <a:solidFill>
                    <a:schemeClr val="tx1"/>
                  </a:solidFill>
                </a:rPr>
                <a:t>   |   JAYATHILAKE S.M.D.A.R.|   </a:t>
              </a:r>
              <a:r>
                <a:rPr lang="en-US" dirty="0">
                  <a:solidFill>
                    <a:schemeClr val="tx1"/>
                  </a:solidFill>
                </a:rPr>
                <a:t>TMP_2023_139</a:t>
              </a:r>
              <a:endParaRPr lang="en-US" sz="1800" b="0" dirty="0">
                <a:solidFill>
                  <a:schemeClr val="tx1"/>
                </a:solidFill>
              </a:endParaRPr>
            </a:p>
          </p:txBody>
        </p:sp>
        <p:pic>
          <p:nvPicPr>
            <p:cNvPr id="8" name="Picture 7">
              <a:extLst>
                <a:ext uri="{FF2B5EF4-FFF2-40B4-BE49-F238E27FC236}">
                  <a16:creationId xmlns:a16="http://schemas.microsoft.com/office/drawing/2014/main" id="{34AEE9AF-FDC6-1276-B5AB-143BAA781A29}"/>
                </a:ext>
              </a:extLst>
            </p:cNvPr>
            <p:cNvPicPr>
              <a:picLocks noChangeAspect="1"/>
            </p:cNvPicPr>
            <p:nvPr/>
          </p:nvPicPr>
          <p:blipFill>
            <a:blip r:embed="rId3"/>
            <a:stretch>
              <a:fillRect/>
            </a:stretch>
          </p:blipFill>
          <p:spPr>
            <a:xfrm>
              <a:off x="1" y="-1317"/>
              <a:ext cx="2000753" cy="351196"/>
            </a:xfrm>
            <a:prstGeom prst="rect">
              <a:avLst/>
            </a:prstGeom>
          </p:spPr>
        </p:pic>
      </p:grpSp>
      <p:sp>
        <p:nvSpPr>
          <p:cNvPr id="11" name="TextBox 10">
            <a:extLst>
              <a:ext uri="{FF2B5EF4-FFF2-40B4-BE49-F238E27FC236}">
                <a16:creationId xmlns:a16="http://schemas.microsoft.com/office/drawing/2014/main" id="{0F9100F8-0110-D901-F2B7-F41E25C894B2}"/>
              </a:ext>
            </a:extLst>
          </p:cNvPr>
          <p:cNvSpPr txBox="1"/>
          <p:nvPr/>
        </p:nvSpPr>
        <p:spPr>
          <a:xfrm>
            <a:off x="766916" y="1640790"/>
            <a:ext cx="10196052" cy="1410643"/>
          </a:xfrm>
          <a:prstGeom prst="rect">
            <a:avLst/>
          </a:prstGeom>
          <a:noFill/>
        </p:spPr>
        <p:txBody>
          <a:bodyPr wrap="square">
            <a:spAutoFit/>
          </a:bodyPr>
          <a:lstStyle/>
          <a:p>
            <a:pPr marR="0" lvl="0" algn="just">
              <a:lnSpc>
                <a:spcPct val="150000"/>
              </a:lnSpc>
              <a:spcBef>
                <a:spcPts val="0"/>
              </a:spcBef>
              <a:spcAft>
                <a:spcPts val="800"/>
              </a:spcAft>
            </a:pPr>
            <a:r>
              <a:rPr lang="en-US" sz="2600" b="1" dirty="0">
                <a:solidFill>
                  <a:srgbClr val="FFFFFF"/>
                </a:solidFill>
                <a:effectLst/>
                <a:ea typeface="Calibri" panose="020F0502020204030204" pitchFamily="34" charset="0"/>
                <a:cs typeface="Times New Roman" panose="02020603050405020304" pitchFamily="18" charset="0"/>
              </a:rPr>
              <a:t>When discussing about the research gap in relation to this component,</a:t>
            </a:r>
          </a:p>
          <a:p>
            <a:pPr marL="914400" lvl="1" indent="-457200" algn="just">
              <a:spcAft>
                <a:spcPts val="800"/>
              </a:spcAft>
              <a:buFont typeface="Arial" panose="020B0604020202020204" pitchFamily="34" charset="0"/>
              <a:buChar char="•"/>
            </a:pPr>
            <a:r>
              <a:rPr lang="en-US" sz="2000" b="1" dirty="0">
                <a:solidFill>
                  <a:srgbClr val="FFFFFF"/>
                </a:solidFill>
                <a:ea typeface="Calibri" panose="020F0502020204030204" pitchFamily="34" charset="0"/>
                <a:cs typeface="Times New Roman" panose="02020603050405020304" pitchFamily="18" charset="0"/>
              </a:rPr>
              <a:t>In paper [3] also they have mainly focused on classification algorithm of Deep neural net binary classifier and modeling the data.</a:t>
            </a:r>
            <a:endParaRPr lang="en-US" sz="2000" b="1" dirty="0">
              <a:solidFill>
                <a:srgbClr val="FFFFFF"/>
              </a:solidFill>
              <a:effectLst/>
              <a:ea typeface="Calibri" panose="020F0502020204030204" pitchFamily="34" charset="0"/>
              <a:cs typeface="Times New Roman" panose="02020603050405020304" pitchFamily="18" charset="0"/>
            </a:endParaRPr>
          </a:p>
        </p:txBody>
      </p:sp>
      <p:pic>
        <p:nvPicPr>
          <p:cNvPr id="12" name="Picture 11" descr="Text&#10;&#10;Description automatically generated">
            <a:extLst>
              <a:ext uri="{FF2B5EF4-FFF2-40B4-BE49-F238E27FC236}">
                <a16:creationId xmlns:a16="http://schemas.microsoft.com/office/drawing/2014/main" id="{EC4CCE9A-8645-F0B7-D918-91CD192C6E34}"/>
              </a:ext>
            </a:extLst>
          </p:cNvPr>
          <p:cNvPicPr>
            <a:picLocks noChangeAspect="1"/>
          </p:cNvPicPr>
          <p:nvPr/>
        </p:nvPicPr>
        <p:blipFill>
          <a:blip r:embed="rId4"/>
          <a:stretch>
            <a:fillRect/>
          </a:stretch>
        </p:blipFill>
        <p:spPr>
          <a:xfrm>
            <a:off x="1465203" y="3242694"/>
            <a:ext cx="8799477" cy="1974516"/>
          </a:xfrm>
          <a:prstGeom prst="rect">
            <a:avLst/>
          </a:prstGeom>
        </p:spPr>
      </p:pic>
    </p:spTree>
    <p:extLst>
      <p:ext uri="{BB962C8B-B14F-4D97-AF65-F5344CB8AC3E}">
        <p14:creationId xmlns:p14="http://schemas.microsoft.com/office/powerpoint/2010/main" val="80234935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3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women sitting in chairs&#10;&#10;Description automatically generated with low confidence">
            <a:extLst>
              <a:ext uri="{FF2B5EF4-FFF2-40B4-BE49-F238E27FC236}">
                <a16:creationId xmlns:a16="http://schemas.microsoft.com/office/drawing/2014/main" id="{C16615CB-CD35-885E-1F33-1C2A0F0BEBDA}"/>
              </a:ext>
            </a:extLst>
          </p:cNvPr>
          <p:cNvPicPr>
            <a:picLocks noChangeAspect="1"/>
          </p:cNvPicPr>
          <p:nvPr/>
        </p:nvPicPr>
        <p:blipFill rotWithShape="1">
          <a:blip r:embed="rId2"/>
          <a:srcRect r="5882" b="-1"/>
          <a:stretch/>
        </p:blipFill>
        <p:spPr>
          <a:xfrm>
            <a:off x="2522356" y="10"/>
            <a:ext cx="9669642" cy="6857990"/>
          </a:xfrm>
          <a:prstGeom prst="rect">
            <a:avLst/>
          </a:prstGeom>
        </p:spPr>
      </p:pic>
      <p:sp>
        <p:nvSpPr>
          <p:cNvPr id="48" name="Rectangle 3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FA84F4-5B2D-B62D-5406-589C8CAD5E92}"/>
              </a:ext>
            </a:extLst>
          </p:cNvPr>
          <p:cNvSpPr>
            <a:spLocks noGrp="1"/>
          </p:cNvSpPr>
          <p:nvPr>
            <p:ph type="title"/>
          </p:nvPr>
        </p:nvSpPr>
        <p:spPr>
          <a:xfrm>
            <a:off x="646471" y="10"/>
            <a:ext cx="3822189" cy="1899912"/>
          </a:xfrm>
        </p:spPr>
        <p:txBody>
          <a:bodyPr>
            <a:normAutofit/>
          </a:bodyPr>
          <a:lstStyle/>
          <a:p>
            <a:r>
              <a:rPr lang="en-US" sz="4000" b="1" dirty="0">
                <a:solidFill>
                  <a:schemeClr val="accent2"/>
                </a:solidFill>
              </a:rPr>
              <a:t>OBJECTIVES</a:t>
            </a:r>
          </a:p>
        </p:txBody>
      </p:sp>
      <p:sp>
        <p:nvSpPr>
          <p:cNvPr id="3" name="Content Placeholder 2">
            <a:extLst>
              <a:ext uri="{FF2B5EF4-FFF2-40B4-BE49-F238E27FC236}">
                <a16:creationId xmlns:a16="http://schemas.microsoft.com/office/drawing/2014/main" id="{F85A5A2B-76ED-296E-E5C0-2E7DCCDB1E0D}"/>
              </a:ext>
            </a:extLst>
          </p:cNvPr>
          <p:cNvSpPr>
            <a:spLocks noGrp="1"/>
          </p:cNvSpPr>
          <p:nvPr>
            <p:ph idx="1"/>
          </p:nvPr>
        </p:nvSpPr>
        <p:spPr>
          <a:xfrm>
            <a:off x="646471" y="1401097"/>
            <a:ext cx="5179142" cy="5176683"/>
          </a:xfrm>
        </p:spPr>
        <p:txBody>
          <a:bodyPr>
            <a:normAutofit fontScale="77500" lnSpcReduction="20000"/>
          </a:bodyPr>
          <a:lstStyle/>
          <a:p>
            <a:pPr marL="0" indent="0" algn="just">
              <a:buNone/>
            </a:pPr>
            <a:r>
              <a:rPr lang="en-US" b="1" dirty="0"/>
              <a:t>MAIN OBJECTIVE</a:t>
            </a:r>
          </a:p>
          <a:p>
            <a:pPr algn="just">
              <a:lnSpc>
                <a:spcPct val="170000"/>
              </a:lnSpc>
            </a:pPr>
            <a:r>
              <a:rPr lang="en-US" sz="2200" dirty="0"/>
              <a:t>Identify the stress levels of an IT professional and reduce the stress that’s built up </a:t>
            </a:r>
          </a:p>
          <a:p>
            <a:pPr marL="0" indent="0" algn="just">
              <a:buNone/>
            </a:pPr>
            <a:endParaRPr lang="en-US" sz="1800" dirty="0"/>
          </a:p>
          <a:p>
            <a:pPr marL="0" indent="0" algn="just">
              <a:buNone/>
            </a:pPr>
            <a:r>
              <a:rPr lang="en-US" b="1" dirty="0"/>
              <a:t>SUB OBJECTIVES</a:t>
            </a:r>
          </a:p>
          <a:p>
            <a:pPr algn="just">
              <a:lnSpc>
                <a:spcPct val="170000"/>
              </a:lnSpc>
            </a:pPr>
            <a:r>
              <a:rPr lang="en-US" sz="2200" dirty="0"/>
              <a:t>Detect user’s stress level through </a:t>
            </a:r>
            <a:r>
              <a:rPr lang="en-US" sz="2200" b="1" dirty="0"/>
              <a:t>facial expressions and emotions.</a:t>
            </a:r>
            <a:endParaRPr lang="en-US" sz="2200" dirty="0"/>
          </a:p>
          <a:p>
            <a:pPr algn="just">
              <a:lnSpc>
                <a:spcPct val="170000"/>
              </a:lnSpc>
            </a:pPr>
            <a:r>
              <a:rPr lang="en-US" sz="2200" dirty="0"/>
              <a:t>Detect user’s stress levels via </a:t>
            </a:r>
            <a:r>
              <a:rPr lang="en-US" sz="2200" b="1" dirty="0"/>
              <a:t>keyboard dynamics.</a:t>
            </a:r>
          </a:p>
          <a:p>
            <a:pPr algn="just">
              <a:lnSpc>
                <a:spcPct val="170000"/>
              </a:lnSpc>
            </a:pPr>
            <a:r>
              <a:rPr lang="en-US" sz="2200" dirty="0"/>
              <a:t>Detect user’s stress levels via </a:t>
            </a:r>
            <a:r>
              <a:rPr lang="en-US" sz="2200" b="1" dirty="0"/>
              <a:t>External Mouse.</a:t>
            </a:r>
          </a:p>
          <a:p>
            <a:pPr algn="just">
              <a:lnSpc>
                <a:spcPct val="170000"/>
              </a:lnSpc>
            </a:pPr>
            <a:r>
              <a:rPr lang="en-US" sz="2200" dirty="0"/>
              <a:t>Implementation of a computer-based </a:t>
            </a:r>
            <a:r>
              <a:rPr lang="en-US" sz="2200" b="1" dirty="0"/>
              <a:t>stress relieving activities and recommendation</a:t>
            </a:r>
            <a:r>
              <a:rPr lang="en-US" sz="2200" dirty="0"/>
              <a:t> system.</a:t>
            </a:r>
          </a:p>
          <a:p>
            <a:pPr marL="0" indent="0" algn="just">
              <a:lnSpc>
                <a:spcPct val="120000"/>
              </a:lnSpc>
              <a:buNone/>
            </a:pPr>
            <a:r>
              <a:rPr lang="en-US" sz="1400" dirty="0"/>
              <a:t> </a:t>
            </a:r>
          </a:p>
        </p:txBody>
      </p:sp>
      <p:sp>
        <p:nvSpPr>
          <p:cNvPr id="4" name="Slide Number Placeholder 3">
            <a:extLst>
              <a:ext uri="{FF2B5EF4-FFF2-40B4-BE49-F238E27FC236}">
                <a16:creationId xmlns:a16="http://schemas.microsoft.com/office/drawing/2014/main" id="{44B7BFEA-3C60-04F5-8314-2A21323D0F4A}"/>
              </a:ext>
            </a:extLst>
          </p:cNvPr>
          <p:cNvSpPr>
            <a:spLocks noGrp="1"/>
          </p:cNvSpPr>
          <p:nvPr>
            <p:ph type="sldNum" sz="quarter" idx="12"/>
          </p:nvPr>
        </p:nvSpPr>
        <p:spPr/>
        <p:txBody>
          <a:bodyPr/>
          <a:lstStyle/>
          <a:p>
            <a:fld id="{C541420A-FA35-6346-9FEF-D4BEF8FB3635}" type="slidenum">
              <a:rPr lang="en-LK" smtClean="0"/>
              <a:t>4</a:t>
            </a:fld>
            <a:endParaRPr lang="en-LK"/>
          </a:p>
        </p:txBody>
      </p:sp>
      <p:pic>
        <p:nvPicPr>
          <p:cNvPr id="7" name="Picture 6">
            <a:extLst>
              <a:ext uri="{FF2B5EF4-FFF2-40B4-BE49-F238E27FC236}">
                <a16:creationId xmlns:a16="http://schemas.microsoft.com/office/drawing/2014/main" id="{8C7A72B9-AA50-C3BF-74E5-1846DC15E09B}"/>
              </a:ext>
            </a:extLst>
          </p:cNvPr>
          <p:cNvPicPr>
            <a:picLocks noChangeAspect="1"/>
          </p:cNvPicPr>
          <p:nvPr/>
        </p:nvPicPr>
        <p:blipFill>
          <a:blip r:embed="rId3"/>
          <a:stretch>
            <a:fillRect/>
          </a:stretch>
        </p:blipFill>
        <p:spPr>
          <a:xfrm>
            <a:off x="6646" y="6500168"/>
            <a:ext cx="2000753" cy="351196"/>
          </a:xfrm>
          <a:prstGeom prst="rect">
            <a:avLst/>
          </a:prstGeom>
        </p:spPr>
      </p:pic>
    </p:spTree>
    <p:extLst>
      <p:ext uri="{BB962C8B-B14F-4D97-AF65-F5344CB8AC3E}">
        <p14:creationId xmlns:p14="http://schemas.microsoft.com/office/powerpoint/2010/main" val="311360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computer mouse&#10;&#10;Description automatically generated">
            <a:extLst>
              <a:ext uri="{FF2B5EF4-FFF2-40B4-BE49-F238E27FC236}">
                <a16:creationId xmlns:a16="http://schemas.microsoft.com/office/drawing/2014/main" id="{521EBC01-E339-9728-D497-78E7863211E2}"/>
              </a:ext>
            </a:extLst>
          </p:cNvPr>
          <p:cNvPicPr>
            <a:picLocks noChangeAspect="1"/>
          </p:cNvPicPr>
          <p:nvPr/>
        </p:nvPicPr>
        <p:blipFill rotWithShape="1">
          <a:blip r:embed="rId2">
            <a:alphaModFix amt="35000"/>
          </a:blip>
          <a:srcRect t="15341" b="389"/>
          <a:stretch/>
        </p:blipFill>
        <p:spPr>
          <a:xfrm>
            <a:off x="2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RESEARCH GAP</a:t>
            </a:r>
          </a:p>
        </p:txBody>
      </p:sp>
      <p:sp>
        <p:nvSpPr>
          <p:cNvPr id="6" name="Slide Number Placeholder 5">
            <a:extLst>
              <a:ext uri="{FF2B5EF4-FFF2-40B4-BE49-F238E27FC236}">
                <a16:creationId xmlns:a16="http://schemas.microsoft.com/office/drawing/2014/main" id="{721FB17D-56B2-7653-1E43-70FC7F78FEDA}"/>
              </a:ext>
            </a:extLst>
          </p:cNvPr>
          <p:cNvSpPr>
            <a:spLocks noGrp="1"/>
          </p:cNvSpPr>
          <p:nvPr>
            <p:ph type="sldNum" sz="quarter" idx="12"/>
          </p:nvPr>
        </p:nvSpPr>
        <p:spPr/>
        <p:txBody>
          <a:bodyPr/>
          <a:lstStyle/>
          <a:p>
            <a:fld id="{C541420A-FA35-6346-9FEF-D4BEF8FB3635}" type="slidenum">
              <a:rPr lang="en-LK" smtClean="0"/>
              <a:t>40</a:t>
            </a:fld>
            <a:endParaRPr lang="en-LK"/>
          </a:p>
        </p:txBody>
      </p:sp>
      <p:grpSp>
        <p:nvGrpSpPr>
          <p:cNvPr id="4" name="Group 3">
            <a:extLst>
              <a:ext uri="{FF2B5EF4-FFF2-40B4-BE49-F238E27FC236}">
                <a16:creationId xmlns:a16="http://schemas.microsoft.com/office/drawing/2014/main" id="{F57494CD-EEDB-8190-E7AB-835F7921C500}"/>
              </a:ext>
            </a:extLst>
          </p:cNvPr>
          <p:cNvGrpSpPr/>
          <p:nvPr/>
        </p:nvGrpSpPr>
        <p:grpSpPr>
          <a:xfrm>
            <a:off x="21" y="6504528"/>
            <a:ext cx="12191979" cy="383423"/>
            <a:chOff x="-3029" y="-1317"/>
            <a:chExt cx="12191979" cy="383423"/>
          </a:xfrm>
        </p:grpSpPr>
        <p:sp>
          <p:nvSpPr>
            <p:cNvPr id="7" name="Rectangle 6">
              <a:extLst>
                <a:ext uri="{FF2B5EF4-FFF2-40B4-BE49-F238E27FC236}">
                  <a16:creationId xmlns:a16="http://schemas.microsoft.com/office/drawing/2014/main" id="{616BEC4D-BED8-24F2-33E5-44F6A0844275}"/>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IT20037338</a:t>
              </a:r>
              <a:r>
                <a:rPr lang="en-US" sz="1800" dirty="0">
                  <a:solidFill>
                    <a:schemeClr val="tx1"/>
                  </a:solidFill>
                </a:rPr>
                <a:t>   |   JAYATHILAKE S.M.D.A.R.|   </a:t>
              </a:r>
              <a:r>
                <a:rPr lang="en-US" dirty="0">
                  <a:solidFill>
                    <a:schemeClr val="tx1"/>
                  </a:solidFill>
                </a:rPr>
                <a:t>TMP_2023_139</a:t>
              </a:r>
              <a:endParaRPr lang="en-US" sz="1800" b="0" dirty="0">
                <a:solidFill>
                  <a:schemeClr val="tx1"/>
                </a:solidFill>
              </a:endParaRPr>
            </a:p>
          </p:txBody>
        </p:sp>
        <p:pic>
          <p:nvPicPr>
            <p:cNvPr id="8" name="Picture 7">
              <a:extLst>
                <a:ext uri="{FF2B5EF4-FFF2-40B4-BE49-F238E27FC236}">
                  <a16:creationId xmlns:a16="http://schemas.microsoft.com/office/drawing/2014/main" id="{34AEE9AF-FDC6-1276-B5AB-143BAA781A29}"/>
                </a:ext>
              </a:extLst>
            </p:cNvPr>
            <p:cNvPicPr>
              <a:picLocks noChangeAspect="1"/>
            </p:cNvPicPr>
            <p:nvPr/>
          </p:nvPicPr>
          <p:blipFill>
            <a:blip r:embed="rId3"/>
            <a:stretch>
              <a:fillRect/>
            </a:stretch>
          </p:blipFill>
          <p:spPr>
            <a:xfrm>
              <a:off x="1" y="-1317"/>
              <a:ext cx="2000753" cy="351196"/>
            </a:xfrm>
            <a:prstGeom prst="rect">
              <a:avLst/>
            </a:prstGeom>
          </p:spPr>
        </p:pic>
      </p:grpSp>
      <p:sp>
        <p:nvSpPr>
          <p:cNvPr id="3" name="TextBox 2">
            <a:extLst>
              <a:ext uri="{FF2B5EF4-FFF2-40B4-BE49-F238E27FC236}">
                <a16:creationId xmlns:a16="http://schemas.microsoft.com/office/drawing/2014/main" id="{A6600FFB-91F1-E879-1BAE-D4A72666CFF7}"/>
              </a:ext>
            </a:extLst>
          </p:cNvPr>
          <p:cNvSpPr txBox="1"/>
          <p:nvPr/>
        </p:nvSpPr>
        <p:spPr>
          <a:xfrm>
            <a:off x="766916" y="1640790"/>
            <a:ext cx="10196052" cy="1102866"/>
          </a:xfrm>
          <a:prstGeom prst="rect">
            <a:avLst/>
          </a:prstGeom>
          <a:noFill/>
        </p:spPr>
        <p:txBody>
          <a:bodyPr wrap="square">
            <a:spAutoFit/>
          </a:bodyPr>
          <a:lstStyle/>
          <a:p>
            <a:pPr marR="0" lvl="0" algn="just">
              <a:lnSpc>
                <a:spcPct val="150000"/>
              </a:lnSpc>
              <a:spcBef>
                <a:spcPts val="0"/>
              </a:spcBef>
              <a:spcAft>
                <a:spcPts val="800"/>
              </a:spcAft>
            </a:pPr>
            <a:r>
              <a:rPr lang="en-US" sz="2600" b="1" dirty="0">
                <a:solidFill>
                  <a:srgbClr val="FFFFFF"/>
                </a:solidFill>
                <a:effectLst/>
                <a:ea typeface="Calibri" panose="020F0502020204030204" pitchFamily="34" charset="0"/>
                <a:cs typeface="Times New Roman" panose="02020603050405020304" pitchFamily="18" charset="0"/>
              </a:rPr>
              <a:t>When discussing about the research gap in relation to this component,</a:t>
            </a:r>
          </a:p>
          <a:p>
            <a:pPr marL="914400" lvl="1" indent="-457200" algn="just">
              <a:spcAft>
                <a:spcPts val="800"/>
              </a:spcAft>
              <a:buFont typeface="Arial" panose="020B0604020202020204" pitchFamily="34" charset="0"/>
              <a:buChar char="•"/>
            </a:pPr>
            <a:r>
              <a:rPr lang="en-US" sz="2000" b="1" dirty="0">
                <a:solidFill>
                  <a:srgbClr val="FFFFFF"/>
                </a:solidFill>
                <a:ea typeface="Calibri" panose="020F0502020204030204" pitchFamily="34" charset="0"/>
                <a:cs typeface="Times New Roman" panose="02020603050405020304" pitchFamily="18" charset="0"/>
              </a:rPr>
              <a:t>In paper [4] also they have mainly focused on mouse motions.</a:t>
            </a:r>
            <a:endParaRPr lang="en-US" sz="2000" b="1" dirty="0">
              <a:solidFill>
                <a:srgbClr val="FFFFFF"/>
              </a:solidFill>
              <a:effectLst/>
              <a:ea typeface="Calibri" panose="020F0502020204030204" pitchFamily="34" charset="0"/>
              <a:cs typeface="Times New Roman" panose="02020603050405020304" pitchFamily="18" charset="0"/>
            </a:endParaRPr>
          </a:p>
        </p:txBody>
      </p:sp>
      <p:pic>
        <p:nvPicPr>
          <p:cNvPr id="9" name="Picture 8" descr="Text&#10;&#10;Description automatically generated">
            <a:extLst>
              <a:ext uri="{FF2B5EF4-FFF2-40B4-BE49-F238E27FC236}">
                <a16:creationId xmlns:a16="http://schemas.microsoft.com/office/drawing/2014/main" id="{8F9E585A-D405-2552-EE5D-15672E581441}"/>
              </a:ext>
            </a:extLst>
          </p:cNvPr>
          <p:cNvPicPr>
            <a:picLocks noChangeAspect="1"/>
          </p:cNvPicPr>
          <p:nvPr/>
        </p:nvPicPr>
        <p:blipFill>
          <a:blip r:embed="rId4"/>
          <a:stretch>
            <a:fillRect/>
          </a:stretch>
        </p:blipFill>
        <p:spPr>
          <a:xfrm>
            <a:off x="2933700" y="3170565"/>
            <a:ext cx="5676900" cy="3111500"/>
          </a:xfrm>
          <a:prstGeom prst="rect">
            <a:avLst/>
          </a:prstGeom>
        </p:spPr>
      </p:pic>
    </p:spTree>
    <p:extLst>
      <p:ext uri="{BB962C8B-B14F-4D97-AF65-F5344CB8AC3E}">
        <p14:creationId xmlns:p14="http://schemas.microsoft.com/office/powerpoint/2010/main" val="1869165504"/>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3352192-E0E0-8FC5-D77A-5DA966B34AE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dirty="0">
                <a:solidFill>
                  <a:srgbClr val="FFFFFF"/>
                </a:solidFill>
                <a:latin typeface="+mj-lt"/>
                <a:ea typeface="+mj-ea"/>
                <a:cs typeface="+mj-cs"/>
              </a:rPr>
              <a:t>RESEARCH GAP</a:t>
            </a:r>
          </a:p>
        </p:txBody>
      </p:sp>
      <p:sp>
        <p:nvSpPr>
          <p:cNvPr id="3" name="Slide Number Placeholder 2">
            <a:extLst>
              <a:ext uri="{FF2B5EF4-FFF2-40B4-BE49-F238E27FC236}">
                <a16:creationId xmlns:a16="http://schemas.microsoft.com/office/drawing/2014/main" id="{577EA2A0-B90B-2FD6-703C-E6CD0F279620}"/>
              </a:ext>
            </a:extLst>
          </p:cNvPr>
          <p:cNvSpPr>
            <a:spLocks noGrp="1"/>
          </p:cNvSpPr>
          <p:nvPr>
            <p:ph type="sldNum" sz="quarter" idx="12"/>
          </p:nvPr>
        </p:nvSpPr>
        <p:spPr>
          <a:xfrm>
            <a:off x="10813002" y="6356350"/>
            <a:ext cx="469002" cy="305847"/>
          </a:xfrm>
        </p:spPr>
        <p:txBody>
          <a:bodyPr/>
          <a:lstStyle/>
          <a:p>
            <a:fld id="{C541420A-FA35-6346-9FEF-D4BEF8FB3635}" type="slidenum">
              <a:rPr lang="en-LK" smtClean="0"/>
              <a:t>41</a:t>
            </a:fld>
            <a:endParaRPr lang="en-LK"/>
          </a:p>
        </p:txBody>
      </p:sp>
      <p:graphicFrame>
        <p:nvGraphicFramePr>
          <p:cNvPr id="8" name="Table 4">
            <a:extLst>
              <a:ext uri="{FF2B5EF4-FFF2-40B4-BE49-F238E27FC236}">
                <a16:creationId xmlns:a16="http://schemas.microsoft.com/office/drawing/2014/main" id="{FBD81597-1995-07AD-4C1E-DB3C3F66506E}"/>
              </a:ext>
            </a:extLst>
          </p:cNvPr>
          <p:cNvGraphicFramePr>
            <a:graphicFrameLocks noGrp="1"/>
          </p:cNvGraphicFramePr>
          <p:nvPr>
            <p:extLst>
              <p:ext uri="{D42A27DB-BD31-4B8C-83A1-F6EECF244321}">
                <p14:modId xmlns:p14="http://schemas.microsoft.com/office/powerpoint/2010/main" val="2060031323"/>
              </p:ext>
            </p:extLst>
          </p:nvPr>
        </p:nvGraphicFramePr>
        <p:xfrm>
          <a:off x="4199966" y="1667087"/>
          <a:ext cx="7663458" cy="3797824"/>
        </p:xfrm>
        <a:graphic>
          <a:graphicData uri="http://schemas.openxmlformats.org/drawingml/2006/table">
            <a:tbl>
              <a:tblPr firstRow="1" bandRow="1">
                <a:tableStyleId>{5C22544A-7EE6-4342-B048-85BDC9FD1C3A}</a:tableStyleId>
              </a:tblPr>
              <a:tblGrid>
                <a:gridCol w="1855558">
                  <a:extLst>
                    <a:ext uri="{9D8B030D-6E8A-4147-A177-3AD203B41FA5}">
                      <a16:colId xmlns:a16="http://schemas.microsoft.com/office/drawing/2014/main" val="4197081560"/>
                    </a:ext>
                  </a:extLst>
                </a:gridCol>
                <a:gridCol w="1200739">
                  <a:extLst>
                    <a:ext uri="{9D8B030D-6E8A-4147-A177-3AD203B41FA5}">
                      <a16:colId xmlns:a16="http://schemas.microsoft.com/office/drawing/2014/main" val="2967274310"/>
                    </a:ext>
                  </a:extLst>
                </a:gridCol>
                <a:gridCol w="1198636">
                  <a:extLst>
                    <a:ext uri="{9D8B030D-6E8A-4147-A177-3AD203B41FA5}">
                      <a16:colId xmlns:a16="http://schemas.microsoft.com/office/drawing/2014/main" val="2255689034"/>
                    </a:ext>
                  </a:extLst>
                </a:gridCol>
                <a:gridCol w="1191416">
                  <a:extLst>
                    <a:ext uri="{9D8B030D-6E8A-4147-A177-3AD203B41FA5}">
                      <a16:colId xmlns:a16="http://schemas.microsoft.com/office/drawing/2014/main" val="822910310"/>
                    </a:ext>
                  </a:extLst>
                </a:gridCol>
                <a:gridCol w="1184194">
                  <a:extLst>
                    <a:ext uri="{9D8B030D-6E8A-4147-A177-3AD203B41FA5}">
                      <a16:colId xmlns:a16="http://schemas.microsoft.com/office/drawing/2014/main" val="1118797825"/>
                    </a:ext>
                  </a:extLst>
                </a:gridCol>
                <a:gridCol w="1032915">
                  <a:extLst>
                    <a:ext uri="{9D8B030D-6E8A-4147-A177-3AD203B41FA5}">
                      <a16:colId xmlns:a16="http://schemas.microsoft.com/office/drawing/2014/main" val="1175399409"/>
                    </a:ext>
                  </a:extLst>
                </a:gridCol>
              </a:tblGrid>
              <a:tr h="521335">
                <a:tc>
                  <a:txBody>
                    <a:bodyPr/>
                    <a:lstStyle/>
                    <a:p>
                      <a:endParaRPr lang="en-US" dirty="0"/>
                    </a:p>
                  </a:txBody>
                  <a:tcPr/>
                </a:tc>
                <a:tc>
                  <a:txBody>
                    <a:bodyPr/>
                    <a:lstStyle/>
                    <a:p>
                      <a:r>
                        <a:rPr lang="en-US" sz="1400" dirty="0"/>
                        <a:t>Research A [1]</a:t>
                      </a:r>
                    </a:p>
                  </a:txBody>
                  <a:tcPr/>
                </a:tc>
                <a:tc>
                  <a:txBody>
                    <a:bodyPr/>
                    <a:lstStyle/>
                    <a:p>
                      <a:r>
                        <a:rPr lang="en-US" sz="1400" dirty="0"/>
                        <a:t>Research B [2]</a:t>
                      </a:r>
                    </a:p>
                  </a:txBody>
                  <a:tcPr/>
                </a:tc>
                <a:tc>
                  <a:txBody>
                    <a:bodyPr/>
                    <a:lstStyle/>
                    <a:p>
                      <a:r>
                        <a:rPr lang="en-US" sz="1400" dirty="0"/>
                        <a:t>Research C [3]</a:t>
                      </a:r>
                    </a:p>
                  </a:txBody>
                  <a:tcPr/>
                </a:tc>
                <a:tc>
                  <a:txBody>
                    <a:bodyPr/>
                    <a:lstStyle/>
                    <a:p>
                      <a:r>
                        <a:rPr lang="en-US" sz="1400" dirty="0"/>
                        <a:t>Research D [4]</a:t>
                      </a:r>
                    </a:p>
                  </a:txBody>
                  <a:tcPr/>
                </a:tc>
                <a:tc>
                  <a:txBody>
                    <a:bodyPr/>
                    <a:lstStyle/>
                    <a:p>
                      <a:r>
                        <a:rPr lang="en-US" sz="1400" dirty="0"/>
                        <a:t>Proposed Solution</a:t>
                      </a:r>
                    </a:p>
                  </a:txBody>
                  <a:tcPr/>
                </a:tc>
                <a:extLst>
                  <a:ext uri="{0D108BD9-81ED-4DB2-BD59-A6C34878D82A}">
                    <a16:rowId xmlns:a16="http://schemas.microsoft.com/office/drawing/2014/main" val="1185633175"/>
                  </a:ext>
                </a:extLst>
              </a:tr>
              <a:tr h="560023">
                <a:tc>
                  <a:txBody>
                    <a:bodyPr/>
                    <a:lstStyle/>
                    <a:p>
                      <a:pPr marL="0" marR="0" algn="l">
                        <a:spcBef>
                          <a:spcPts val="300"/>
                        </a:spcBef>
                        <a:spcAft>
                          <a:spcPts val="300"/>
                        </a:spcAft>
                      </a:pPr>
                      <a:r>
                        <a:rPr lang="en-US" sz="1200" dirty="0">
                          <a:solidFill>
                            <a:srgbClr val="000000"/>
                          </a:solidFill>
                          <a:effectLst/>
                          <a:latin typeface="+mn-lt"/>
                          <a:ea typeface="Times New Roman" panose="02020603050405020304" pitchFamily="18" charset="0"/>
                          <a:cs typeface="Arial Unicode MS"/>
                        </a:rPr>
                        <a:t>Focused on data classifications</a:t>
                      </a:r>
                      <a:endParaRPr lang="en-US" sz="1200" dirty="0">
                        <a:effectLst/>
                        <a:latin typeface="+mn-lt"/>
                        <a:ea typeface="Calibri" panose="020F0502020204030204" pitchFamily="34" charset="0"/>
                        <a:cs typeface="Arial Unicode MS"/>
                      </a:endParaRPr>
                    </a:p>
                  </a:txBody>
                  <a:tcPr marL="68580" marR="68580" marT="0" marB="0"/>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7406761"/>
                  </a:ext>
                </a:extLst>
              </a:tr>
              <a:tr h="603821">
                <a:tc>
                  <a:txBody>
                    <a:bodyPr/>
                    <a:lstStyle/>
                    <a:p>
                      <a:pPr marL="0" marR="0">
                        <a:spcBef>
                          <a:spcPts val="300"/>
                        </a:spcBef>
                        <a:spcAft>
                          <a:spcPts val="300"/>
                        </a:spcAft>
                      </a:pPr>
                      <a:r>
                        <a:rPr lang="en-US" sz="1200" dirty="0">
                          <a:solidFill>
                            <a:srgbClr val="000000"/>
                          </a:solidFill>
                          <a:effectLst/>
                          <a:latin typeface="+mn-lt"/>
                          <a:ea typeface="Times New Roman" panose="02020603050405020304" pitchFamily="18" charset="0"/>
                          <a:cs typeface="Times New Roman" panose="02020603050405020304" pitchFamily="18" charset="0"/>
                        </a:rPr>
                        <a:t>Personalized stress monitoring</a:t>
                      </a:r>
                      <a:endParaRPr lang="en-US" sz="12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60053972"/>
                  </a:ext>
                </a:extLst>
              </a:tr>
              <a:tr h="521335">
                <a:tc>
                  <a:txBody>
                    <a:bodyPr/>
                    <a:lstStyle/>
                    <a:p>
                      <a:pPr marL="0" marR="0">
                        <a:spcBef>
                          <a:spcPts val="300"/>
                        </a:spcBef>
                        <a:spcAft>
                          <a:spcPts val="300"/>
                        </a:spcAft>
                      </a:pPr>
                      <a:r>
                        <a:rPr lang="en-US" sz="1200" dirty="0">
                          <a:solidFill>
                            <a:srgbClr val="000000"/>
                          </a:solidFill>
                          <a:effectLst/>
                          <a:latin typeface="+mn-lt"/>
                          <a:ea typeface="Times New Roman" panose="02020603050405020304" pitchFamily="18" charset="0"/>
                          <a:cs typeface="Arial Unicode MS"/>
                        </a:rPr>
                        <a:t>Data encrypted using steganography</a:t>
                      </a:r>
                      <a:endParaRPr lang="en-US" sz="1200" dirty="0">
                        <a:effectLst/>
                        <a:latin typeface="+mn-lt"/>
                        <a:ea typeface="Calibri" panose="020F0502020204030204" pitchFamily="34" charset="0"/>
                        <a:cs typeface="Arial Unicode MS"/>
                      </a:endParaRPr>
                    </a:p>
                  </a:txBody>
                  <a:tcPr marL="68580" marR="68580" marT="0" marB="0"/>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32734415"/>
                  </a:ext>
                </a:extLst>
              </a:tr>
              <a:tr h="521335">
                <a:tc>
                  <a:txBody>
                    <a:bodyPr/>
                    <a:lstStyle/>
                    <a:p>
                      <a:pPr marL="0" marR="0">
                        <a:spcBef>
                          <a:spcPts val="300"/>
                        </a:spcBef>
                        <a:spcAft>
                          <a:spcPts val="300"/>
                        </a:spcAft>
                      </a:pPr>
                      <a:r>
                        <a:rPr lang="en-US" sz="1200" kern="1200" dirty="0">
                          <a:solidFill>
                            <a:srgbClr val="000000"/>
                          </a:solidFill>
                          <a:effectLst/>
                          <a:latin typeface="+mn-lt"/>
                          <a:ea typeface="Calibri" panose="020F0502020204030204" pitchFamily="34" charset="0"/>
                          <a:cs typeface="Times New Roman" panose="02020603050405020304" pitchFamily="18" charset="0"/>
                        </a:rPr>
                        <a:t>Focused on only Job/Work</a:t>
                      </a:r>
                    </a:p>
                  </a:txBody>
                  <a:tcPr marL="68580" marR="68580" marT="0" marB="0"/>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6930534"/>
                  </a:ext>
                </a:extLst>
              </a:tr>
              <a:tr h="498284">
                <a:tc>
                  <a:txBody>
                    <a:bodyPr/>
                    <a:lstStyle/>
                    <a:p>
                      <a:pPr marL="0" marR="0">
                        <a:spcBef>
                          <a:spcPts val="300"/>
                        </a:spcBef>
                        <a:spcAft>
                          <a:spcPts val="300"/>
                        </a:spcAft>
                      </a:pPr>
                      <a:r>
                        <a:rPr lang="en-US" sz="1200" dirty="0">
                          <a:solidFill>
                            <a:srgbClr val="000000"/>
                          </a:solidFill>
                          <a:effectLst/>
                          <a:latin typeface="+mn-lt"/>
                          <a:ea typeface="Times New Roman" panose="02020603050405020304" pitchFamily="18" charset="0"/>
                          <a:cs typeface="Arial Unicode MS"/>
                        </a:rPr>
                        <a:t>Tracking both mouse movements and dynamics same time</a:t>
                      </a:r>
                      <a:endParaRPr lang="en-US" sz="1200" dirty="0">
                        <a:effectLst/>
                        <a:latin typeface="+mn-lt"/>
                        <a:ea typeface="Calibri" panose="020F0502020204030204" pitchFamily="34" charset="0"/>
                        <a:cs typeface="Arial Unicode MS"/>
                      </a:endParaRPr>
                    </a:p>
                  </a:txBody>
                  <a:tcPr marL="68580" marR="68580" marT="0" marB="0"/>
                </a:tc>
                <a:tc>
                  <a:txBody>
                    <a:bodyPr/>
                    <a:lstStyle/>
                    <a:p>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endParaRPr lang="en-US" dirty="0"/>
                    </a:p>
                  </a:txBody>
                  <a:tcPr/>
                </a:tc>
                <a:extLst>
                  <a:ext uri="{0D108BD9-81ED-4DB2-BD59-A6C34878D82A}">
                    <a16:rowId xmlns:a16="http://schemas.microsoft.com/office/drawing/2014/main" val="1566124804"/>
                  </a:ext>
                </a:extLst>
              </a:tr>
              <a:tr h="521335">
                <a:tc>
                  <a:txBody>
                    <a:bodyPr/>
                    <a:lstStyle/>
                    <a:p>
                      <a:pPr marL="0" marR="0">
                        <a:spcBef>
                          <a:spcPts val="0"/>
                        </a:spcBef>
                        <a:spcAft>
                          <a:spcPts val="600"/>
                        </a:spcAft>
                      </a:pPr>
                      <a:r>
                        <a:rPr lang="en-US" sz="1200" dirty="0">
                          <a:solidFill>
                            <a:srgbClr val="000000"/>
                          </a:solidFill>
                          <a:effectLst/>
                          <a:latin typeface="+mn-lt"/>
                          <a:ea typeface="Times New Roman" panose="02020603050405020304" pitchFamily="18" charset="0"/>
                          <a:cs typeface="Arial Unicode MS"/>
                        </a:rPr>
                        <a:t>Real time stress monitoring</a:t>
                      </a:r>
                      <a:endParaRPr lang="en-US" sz="1200" dirty="0">
                        <a:effectLst/>
                        <a:latin typeface="+mn-lt"/>
                        <a:ea typeface="Calibri" panose="020F0502020204030204" pitchFamily="34" charset="0"/>
                        <a:cs typeface="Arial Unicode MS"/>
                      </a:endParaRPr>
                    </a:p>
                  </a:txBody>
                  <a:tcPr marL="68580" marR="68580" marT="0" marB="0"/>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endParaRPr lang="en-US" dirty="0"/>
                    </a:p>
                  </a:txBody>
                  <a:tcPr/>
                </a:tc>
                <a:extLst>
                  <a:ext uri="{0D108BD9-81ED-4DB2-BD59-A6C34878D82A}">
                    <a16:rowId xmlns:a16="http://schemas.microsoft.com/office/drawing/2014/main" val="4283848356"/>
                  </a:ext>
                </a:extLst>
              </a:tr>
            </a:tbl>
          </a:graphicData>
        </a:graphic>
      </p:graphicFrame>
      <p:pic>
        <p:nvPicPr>
          <p:cNvPr id="10" name="Graphic 9" descr="Checkmark with solid fill">
            <a:extLst>
              <a:ext uri="{FF2B5EF4-FFF2-40B4-BE49-F238E27FC236}">
                <a16:creationId xmlns:a16="http://schemas.microsoft.com/office/drawing/2014/main" id="{7F1F4CDC-AFA8-8960-D479-2AD82B5549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25273" y="2207848"/>
            <a:ext cx="470732" cy="470732"/>
          </a:xfrm>
          <a:prstGeom prst="rect">
            <a:avLst/>
          </a:prstGeom>
        </p:spPr>
      </p:pic>
      <p:pic>
        <p:nvPicPr>
          <p:cNvPr id="12" name="Graphic 11" descr="Checkmark with solid fill">
            <a:extLst>
              <a:ext uri="{FF2B5EF4-FFF2-40B4-BE49-F238E27FC236}">
                <a16:creationId xmlns:a16="http://schemas.microsoft.com/office/drawing/2014/main" id="{FE535437-7F55-69A1-0B09-939B8E0991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4058" y="2210277"/>
            <a:ext cx="470732" cy="470732"/>
          </a:xfrm>
          <a:prstGeom prst="rect">
            <a:avLst/>
          </a:prstGeom>
        </p:spPr>
      </p:pic>
      <p:pic>
        <p:nvPicPr>
          <p:cNvPr id="18" name="Graphic 17" descr="Close with solid fill">
            <a:extLst>
              <a:ext uri="{FF2B5EF4-FFF2-40B4-BE49-F238E27FC236}">
                <a16:creationId xmlns:a16="http://schemas.microsoft.com/office/drawing/2014/main" id="{5516D7E0-B87E-C5E2-837B-51E2C0F931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18502" y="2760977"/>
            <a:ext cx="470732" cy="470732"/>
          </a:xfrm>
          <a:prstGeom prst="rect">
            <a:avLst/>
          </a:prstGeom>
        </p:spPr>
      </p:pic>
      <p:pic>
        <p:nvPicPr>
          <p:cNvPr id="19" name="Graphic 18" descr="Close with solid fill">
            <a:extLst>
              <a:ext uri="{FF2B5EF4-FFF2-40B4-BE49-F238E27FC236}">
                <a16:creationId xmlns:a16="http://schemas.microsoft.com/office/drawing/2014/main" id="{E465A3EB-AEBC-522F-3FBE-70D88FA547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906" y="2762861"/>
            <a:ext cx="470732" cy="470732"/>
          </a:xfrm>
          <a:prstGeom prst="rect">
            <a:avLst/>
          </a:prstGeom>
        </p:spPr>
      </p:pic>
      <p:pic>
        <p:nvPicPr>
          <p:cNvPr id="20" name="Graphic 19" descr="Checkmark with solid fill">
            <a:extLst>
              <a:ext uri="{FF2B5EF4-FFF2-40B4-BE49-F238E27FC236}">
                <a16:creationId xmlns:a16="http://schemas.microsoft.com/office/drawing/2014/main" id="{E38EC0D0-928F-A302-E8E2-232965F2D9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7907" y="2762861"/>
            <a:ext cx="470732" cy="470732"/>
          </a:xfrm>
          <a:prstGeom prst="rect">
            <a:avLst/>
          </a:prstGeom>
        </p:spPr>
      </p:pic>
      <p:pic>
        <p:nvPicPr>
          <p:cNvPr id="21" name="Graphic 20" descr="Close with solid fill">
            <a:extLst>
              <a:ext uri="{FF2B5EF4-FFF2-40B4-BE49-F238E27FC236}">
                <a16:creationId xmlns:a16="http://schemas.microsoft.com/office/drawing/2014/main" id="{FB5A66EE-D2EC-962F-7BEB-A68117248E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20430" y="3340143"/>
            <a:ext cx="470732" cy="470732"/>
          </a:xfrm>
          <a:prstGeom prst="rect">
            <a:avLst/>
          </a:prstGeom>
        </p:spPr>
      </p:pic>
      <p:pic>
        <p:nvPicPr>
          <p:cNvPr id="22" name="Graphic 21" descr="Close with solid fill">
            <a:extLst>
              <a:ext uri="{FF2B5EF4-FFF2-40B4-BE49-F238E27FC236}">
                <a16:creationId xmlns:a16="http://schemas.microsoft.com/office/drawing/2014/main" id="{84EBEE2F-050B-8937-ABC1-03DC7EA730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0834" y="3342027"/>
            <a:ext cx="470732" cy="470732"/>
          </a:xfrm>
          <a:prstGeom prst="rect">
            <a:avLst/>
          </a:prstGeom>
        </p:spPr>
      </p:pic>
      <p:pic>
        <p:nvPicPr>
          <p:cNvPr id="23" name="Graphic 22" descr="Checkmark with solid fill">
            <a:extLst>
              <a:ext uri="{FF2B5EF4-FFF2-40B4-BE49-F238E27FC236}">
                <a16:creationId xmlns:a16="http://schemas.microsoft.com/office/drawing/2014/main" id="{88BBDC8A-0543-C7B8-96E8-36FC8F3740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9835" y="3317313"/>
            <a:ext cx="470732" cy="470732"/>
          </a:xfrm>
          <a:prstGeom prst="rect">
            <a:avLst/>
          </a:prstGeom>
        </p:spPr>
      </p:pic>
      <p:pic>
        <p:nvPicPr>
          <p:cNvPr id="24" name="Graphic 23" descr="Close with solid fill">
            <a:extLst>
              <a:ext uri="{FF2B5EF4-FFF2-40B4-BE49-F238E27FC236}">
                <a16:creationId xmlns:a16="http://schemas.microsoft.com/office/drawing/2014/main" id="{DFF0AC58-A44F-3452-4B6F-0D045BE795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18502" y="4398370"/>
            <a:ext cx="470732" cy="470732"/>
          </a:xfrm>
          <a:prstGeom prst="rect">
            <a:avLst/>
          </a:prstGeom>
        </p:spPr>
      </p:pic>
      <p:pic>
        <p:nvPicPr>
          <p:cNvPr id="25" name="Graphic 24" descr="Close with solid fill">
            <a:extLst>
              <a:ext uri="{FF2B5EF4-FFF2-40B4-BE49-F238E27FC236}">
                <a16:creationId xmlns:a16="http://schemas.microsoft.com/office/drawing/2014/main" id="{DC4964C7-57F9-BAF1-7263-83085E3C9A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8906" y="4400254"/>
            <a:ext cx="470732" cy="470732"/>
          </a:xfrm>
          <a:prstGeom prst="rect">
            <a:avLst/>
          </a:prstGeom>
        </p:spPr>
      </p:pic>
      <p:pic>
        <p:nvPicPr>
          <p:cNvPr id="26" name="Graphic 25" descr="Checkmark with solid fill">
            <a:extLst>
              <a:ext uri="{FF2B5EF4-FFF2-40B4-BE49-F238E27FC236}">
                <a16:creationId xmlns:a16="http://schemas.microsoft.com/office/drawing/2014/main" id="{4869B842-887D-43DD-0430-F2E27264A4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7907" y="4400254"/>
            <a:ext cx="470732" cy="470732"/>
          </a:xfrm>
          <a:prstGeom prst="rect">
            <a:avLst/>
          </a:prstGeom>
        </p:spPr>
      </p:pic>
      <p:pic>
        <p:nvPicPr>
          <p:cNvPr id="27" name="Graphic 26" descr="Checkmark with solid fill">
            <a:extLst>
              <a:ext uri="{FF2B5EF4-FFF2-40B4-BE49-F238E27FC236}">
                <a16:creationId xmlns:a16="http://schemas.microsoft.com/office/drawing/2014/main" id="{7A543B09-AB73-DE9E-B8C1-6C71FD5AA7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02763" y="3819893"/>
            <a:ext cx="470732" cy="470732"/>
          </a:xfrm>
          <a:prstGeom prst="rect">
            <a:avLst/>
          </a:prstGeom>
        </p:spPr>
      </p:pic>
      <p:pic>
        <p:nvPicPr>
          <p:cNvPr id="28" name="Graphic 27" descr="Checkmark with solid fill">
            <a:extLst>
              <a:ext uri="{FF2B5EF4-FFF2-40B4-BE49-F238E27FC236}">
                <a16:creationId xmlns:a16="http://schemas.microsoft.com/office/drawing/2014/main" id="{6CA28F3C-47F5-9097-68CA-1547AED818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34058" y="4936530"/>
            <a:ext cx="470732" cy="470732"/>
          </a:xfrm>
          <a:prstGeom prst="rect">
            <a:avLst/>
          </a:prstGeom>
        </p:spPr>
      </p:pic>
      <p:pic>
        <p:nvPicPr>
          <p:cNvPr id="29" name="Graphic 28" descr="Close with solid fill">
            <a:extLst>
              <a:ext uri="{FF2B5EF4-FFF2-40B4-BE49-F238E27FC236}">
                <a16:creationId xmlns:a16="http://schemas.microsoft.com/office/drawing/2014/main" id="{DBB85DC3-1202-5678-7DB8-4BFE7499FC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0834" y="2190268"/>
            <a:ext cx="470732" cy="470732"/>
          </a:xfrm>
          <a:prstGeom prst="rect">
            <a:avLst/>
          </a:prstGeom>
        </p:spPr>
      </p:pic>
      <p:pic>
        <p:nvPicPr>
          <p:cNvPr id="30" name="Graphic 29" descr="Close with solid fill">
            <a:extLst>
              <a:ext uri="{FF2B5EF4-FFF2-40B4-BE49-F238E27FC236}">
                <a16:creationId xmlns:a16="http://schemas.microsoft.com/office/drawing/2014/main" id="{ADE0455D-9882-F952-08F5-866DE0A47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25273" y="3858423"/>
            <a:ext cx="470732" cy="470732"/>
          </a:xfrm>
          <a:prstGeom prst="rect">
            <a:avLst/>
          </a:prstGeom>
        </p:spPr>
      </p:pic>
      <p:pic>
        <p:nvPicPr>
          <p:cNvPr id="31" name="Graphic 30" descr="Close with solid fill">
            <a:extLst>
              <a:ext uri="{FF2B5EF4-FFF2-40B4-BE49-F238E27FC236}">
                <a16:creationId xmlns:a16="http://schemas.microsoft.com/office/drawing/2014/main" id="{FE233066-D4E2-8844-20C8-21DE094931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2765" y="3873459"/>
            <a:ext cx="470732" cy="470732"/>
          </a:xfrm>
          <a:prstGeom prst="rect">
            <a:avLst/>
          </a:prstGeom>
        </p:spPr>
      </p:pic>
      <p:pic>
        <p:nvPicPr>
          <p:cNvPr id="32" name="Graphic 31" descr="Close with solid fill">
            <a:extLst>
              <a:ext uri="{FF2B5EF4-FFF2-40B4-BE49-F238E27FC236}">
                <a16:creationId xmlns:a16="http://schemas.microsoft.com/office/drawing/2014/main" id="{B35CB1E3-3722-1091-A5E6-AF200783BA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37144" y="4965939"/>
            <a:ext cx="470733" cy="470733"/>
          </a:xfrm>
          <a:prstGeom prst="rect">
            <a:avLst/>
          </a:prstGeom>
        </p:spPr>
      </p:pic>
      <p:pic>
        <p:nvPicPr>
          <p:cNvPr id="33" name="Graphic 32" descr="Close with solid fill">
            <a:extLst>
              <a:ext uri="{FF2B5EF4-FFF2-40B4-BE49-F238E27FC236}">
                <a16:creationId xmlns:a16="http://schemas.microsoft.com/office/drawing/2014/main" id="{3895FA8B-2940-A497-0019-B00ECE51F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0158" y="4968201"/>
            <a:ext cx="470733" cy="470733"/>
          </a:xfrm>
          <a:prstGeom prst="rect">
            <a:avLst/>
          </a:prstGeom>
        </p:spPr>
      </p:pic>
      <p:grpSp>
        <p:nvGrpSpPr>
          <p:cNvPr id="34" name="Group 33">
            <a:extLst>
              <a:ext uri="{FF2B5EF4-FFF2-40B4-BE49-F238E27FC236}">
                <a16:creationId xmlns:a16="http://schemas.microsoft.com/office/drawing/2014/main" id="{F54FB069-08A6-E6D2-7C5D-593D861920C2}"/>
              </a:ext>
            </a:extLst>
          </p:cNvPr>
          <p:cNvGrpSpPr/>
          <p:nvPr/>
        </p:nvGrpSpPr>
        <p:grpSpPr>
          <a:xfrm>
            <a:off x="6426839" y="2195586"/>
            <a:ext cx="1675204" cy="3251300"/>
            <a:chOff x="6370714" y="892483"/>
            <a:chExt cx="1675204" cy="3251300"/>
          </a:xfrm>
        </p:grpSpPr>
        <p:pic>
          <p:nvPicPr>
            <p:cNvPr id="37" name="Graphic 36" descr="Checkmark with solid fill">
              <a:extLst>
                <a:ext uri="{FF2B5EF4-FFF2-40B4-BE49-F238E27FC236}">
                  <a16:creationId xmlns:a16="http://schemas.microsoft.com/office/drawing/2014/main" id="{9F9050E3-A1BB-FFF0-BC50-D6375E68F5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76236" y="892483"/>
              <a:ext cx="470732" cy="470732"/>
            </a:xfrm>
            <a:prstGeom prst="rect">
              <a:avLst/>
            </a:prstGeom>
          </p:spPr>
        </p:pic>
        <p:pic>
          <p:nvPicPr>
            <p:cNvPr id="41" name="Graphic 40" descr="Close with solid fill">
              <a:extLst>
                <a:ext uri="{FF2B5EF4-FFF2-40B4-BE49-F238E27FC236}">
                  <a16:creationId xmlns:a16="http://schemas.microsoft.com/office/drawing/2014/main" id="{2E130F79-6AFE-A09C-0FE9-E1670A158F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7236" y="1457873"/>
              <a:ext cx="470733" cy="470733"/>
            </a:xfrm>
            <a:prstGeom prst="rect">
              <a:avLst/>
            </a:prstGeom>
          </p:spPr>
        </p:pic>
        <p:pic>
          <p:nvPicPr>
            <p:cNvPr id="43" name="Graphic 42" descr="Close with solid fill">
              <a:extLst>
                <a:ext uri="{FF2B5EF4-FFF2-40B4-BE49-F238E27FC236}">
                  <a16:creationId xmlns:a16="http://schemas.microsoft.com/office/drawing/2014/main" id="{76C8E2B3-B188-A62F-78A0-891FA96055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59035" y="1456654"/>
              <a:ext cx="470732" cy="470732"/>
            </a:xfrm>
            <a:prstGeom prst="rect">
              <a:avLst/>
            </a:prstGeom>
          </p:spPr>
        </p:pic>
        <p:pic>
          <p:nvPicPr>
            <p:cNvPr id="47" name="Graphic 46" descr="Checkmark with solid fill">
              <a:extLst>
                <a:ext uri="{FF2B5EF4-FFF2-40B4-BE49-F238E27FC236}">
                  <a16:creationId xmlns:a16="http://schemas.microsoft.com/office/drawing/2014/main" id="{A80A8219-FE0D-CBF2-A881-DB614AB8EF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73749" y="892483"/>
              <a:ext cx="470732" cy="470732"/>
            </a:xfrm>
            <a:prstGeom prst="rect">
              <a:avLst/>
            </a:prstGeom>
          </p:spPr>
        </p:pic>
        <p:pic>
          <p:nvPicPr>
            <p:cNvPr id="49" name="Graphic 48" descr="Close with solid fill">
              <a:extLst>
                <a:ext uri="{FF2B5EF4-FFF2-40B4-BE49-F238E27FC236}">
                  <a16:creationId xmlns:a16="http://schemas.microsoft.com/office/drawing/2014/main" id="{233B8506-15A5-4637-13B5-B0AB562C09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60963" y="2035820"/>
              <a:ext cx="470732" cy="470732"/>
            </a:xfrm>
            <a:prstGeom prst="rect">
              <a:avLst/>
            </a:prstGeom>
          </p:spPr>
        </p:pic>
        <p:pic>
          <p:nvPicPr>
            <p:cNvPr id="50" name="Graphic 49" descr="Close with solid fill">
              <a:extLst>
                <a:ext uri="{FF2B5EF4-FFF2-40B4-BE49-F238E27FC236}">
                  <a16:creationId xmlns:a16="http://schemas.microsoft.com/office/drawing/2014/main" id="{586206D8-E3D2-A2F1-AC8C-7BBCADE7DB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59035" y="2563965"/>
              <a:ext cx="470732" cy="470732"/>
            </a:xfrm>
            <a:prstGeom prst="rect">
              <a:avLst/>
            </a:prstGeom>
          </p:spPr>
        </p:pic>
        <p:pic>
          <p:nvPicPr>
            <p:cNvPr id="51" name="Graphic 50" descr="Checkmark with solid fill">
              <a:extLst>
                <a:ext uri="{FF2B5EF4-FFF2-40B4-BE49-F238E27FC236}">
                  <a16:creationId xmlns:a16="http://schemas.microsoft.com/office/drawing/2014/main" id="{FD32A360-8475-9824-127E-FAB5AFB467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77237" y="2554297"/>
              <a:ext cx="470732" cy="470732"/>
            </a:xfrm>
            <a:prstGeom prst="rect">
              <a:avLst/>
            </a:prstGeom>
          </p:spPr>
        </p:pic>
        <p:pic>
          <p:nvPicPr>
            <p:cNvPr id="52" name="Graphic 51" descr="Close with solid fill">
              <a:extLst>
                <a:ext uri="{FF2B5EF4-FFF2-40B4-BE49-F238E27FC236}">
                  <a16:creationId xmlns:a16="http://schemas.microsoft.com/office/drawing/2014/main" id="{425FBCB5-4427-9EF0-1090-E167445D6D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3387" y="3114703"/>
              <a:ext cx="470733" cy="470733"/>
            </a:xfrm>
            <a:prstGeom prst="rect">
              <a:avLst/>
            </a:prstGeom>
          </p:spPr>
        </p:pic>
        <p:pic>
          <p:nvPicPr>
            <p:cNvPr id="53" name="Graphic 52" descr="Close with solid fill">
              <a:extLst>
                <a:ext uri="{FF2B5EF4-FFF2-40B4-BE49-F238E27FC236}">
                  <a16:creationId xmlns:a16="http://schemas.microsoft.com/office/drawing/2014/main" id="{6A106D93-0C95-01FF-FEA3-F012A314CB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5186" y="3134877"/>
              <a:ext cx="470732" cy="470732"/>
            </a:xfrm>
            <a:prstGeom prst="rect">
              <a:avLst/>
            </a:prstGeom>
          </p:spPr>
        </p:pic>
        <p:pic>
          <p:nvPicPr>
            <p:cNvPr id="54" name="Graphic 53" descr="Close with solid fill">
              <a:extLst>
                <a:ext uri="{FF2B5EF4-FFF2-40B4-BE49-F238E27FC236}">
                  <a16:creationId xmlns:a16="http://schemas.microsoft.com/office/drawing/2014/main" id="{585B30F5-A0E2-98A2-53A8-AD67294374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0735" y="3662822"/>
              <a:ext cx="470733" cy="470733"/>
            </a:xfrm>
            <a:prstGeom prst="rect">
              <a:avLst/>
            </a:prstGeom>
          </p:spPr>
        </p:pic>
        <p:pic>
          <p:nvPicPr>
            <p:cNvPr id="55" name="Graphic 54" descr="Close with solid fill">
              <a:extLst>
                <a:ext uri="{FF2B5EF4-FFF2-40B4-BE49-F238E27FC236}">
                  <a16:creationId xmlns:a16="http://schemas.microsoft.com/office/drawing/2014/main" id="{36BC3E3E-2125-83C6-FF23-62B5B75A2B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3749" y="3673050"/>
              <a:ext cx="470733" cy="470733"/>
            </a:xfrm>
            <a:prstGeom prst="rect">
              <a:avLst/>
            </a:prstGeom>
          </p:spPr>
        </p:pic>
        <p:pic>
          <p:nvPicPr>
            <p:cNvPr id="56" name="Graphic 55" descr="Close with solid fill">
              <a:extLst>
                <a:ext uri="{FF2B5EF4-FFF2-40B4-BE49-F238E27FC236}">
                  <a16:creationId xmlns:a16="http://schemas.microsoft.com/office/drawing/2014/main" id="{EE8CB065-CD3B-B735-2850-5B9A4EA25A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70714" y="2054395"/>
              <a:ext cx="470733" cy="470733"/>
            </a:xfrm>
            <a:prstGeom prst="rect">
              <a:avLst/>
            </a:prstGeom>
          </p:spPr>
        </p:pic>
      </p:grpSp>
      <p:grpSp>
        <p:nvGrpSpPr>
          <p:cNvPr id="60" name="Group 59">
            <a:extLst>
              <a:ext uri="{FF2B5EF4-FFF2-40B4-BE49-F238E27FC236}">
                <a16:creationId xmlns:a16="http://schemas.microsoft.com/office/drawing/2014/main" id="{068D5CA9-3029-0405-5021-EB95C3AB1DEC}"/>
              </a:ext>
            </a:extLst>
          </p:cNvPr>
          <p:cNvGrpSpPr/>
          <p:nvPr/>
        </p:nvGrpSpPr>
        <p:grpSpPr>
          <a:xfrm>
            <a:off x="21" y="6519276"/>
            <a:ext cx="12191979" cy="383423"/>
            <a:chOff x="-3029" y="-1317"/>
            <a:chExt cx="12191979" cy="383423"/>
          </a:xfrm>
        </p:grpSpPr>
        <p:sp>
          <p:nvSpPr>
            <p:cNvPr id="67" name="Rectangle 66">
              <a:extLst>
                <a:ext uri="{FF2B5EF4-FFF2-40B4-BE49-F238E27FC236}">
                  <a16:creationId xmlns:a16="http://schemas.microsoft.com/office/drawing/2014/main" id="{45C72CBD-EE06-6D4A-C0D5-7DD0B1951C6D}"/>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IT20037</a:t>
              </a:r>
              <a:r>
                <a:rPr lang="en-US" sz="1800" b="1" dirty="0">
                  <a:solidFill>
                    <a:schemeClr val="tx1"/>
                  </a:solidFill>
                </a:rPr>
                <a:t>338</a:t>
              </a:r>
              <a:r>
                <a:rPr lang="en-US" sz="1800" dirty="0">
                  <a:solidFill>
                    <a:schemeClr val="tx1"/>
                  </a:solidFill>
                </a:rPr>
                <a:t>   |   JAYATHILAKE S.M.D.A.R.|   </a:t>
              </a:r>
              <a:r>
                <a:rPr lang="en-US" dirty="0">
                  <a:solidFill>
                    <a:schemeClr val="tx1"/>
                  </a:solidFill>
                </a:rPr>
                <a:t>TMP_2023_139</a:t>
              </a:r>
              <a:endParaRPr lang="en-US" sz="1800" b="0" dirty="0">
                <a:solidFill>
                  <a:schemeClr val="tx1"/>
                </a:solidFill>
              </a:endParaRPr>
            </a:p>
          </p:txBody>
        </p:sp>
        <p:pic>
          <p:nvPicPr>
            <p:cNvPr id="69" name="Picture 68">
              <a:extLst>
                <a:ext uri="{FF2B5EF4-FFF2-40B4-BE49-F238E27FC236}">
                  <a16:creationId xmlns:a16="http://schemas.microsoft.com/office/drawing/2014/main" id="{3EBF3F7A-A9F5-96D0-1978-A50FD18D6340}"/>
                </a:ext>
              </a:extLst>
            </p:cNvPr>
            <p:cNvPicPr>
              <a:picLocks noChangeAspect="1"/>
            </p:cNvPicPr>
            <p:nvPr/>
          </p:nvPicPr>
          <p:blipFill>
            <a:blip r:embed="rId6"/>
            <a:stretch>
              <a:fillRect/>
            </a:stretch>
          </p:blipFill>
          <p:spPr>
            <a:xfrm>
              <a:off x="1" y="-1317"/>
              <a:ext cx="2000753" cy="351196"/>
            </a:xfrm>
            <a:prstGeom prst="rect">
              <a:avLst/>
            </a:prstGeom>
          </p:spPr>
        </p:pic>
      </p:grpSp>
    </p:spTree>
    <p:extLst>
      <p:ext uri="{BB962C8B-B14F-4D97-AF65-F5344CB8AC3E}">
        <p14:creationId xmlns:p14="http://schemas.microsoft.com/office/powerpoint/2010/main" val="683318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computer mouse&#10;&#10;Description automatically generated">
            <a:extLst>
              <a:ext uri="{FF2B5EF4-FFF2-40B4-BE49-F238E27FC236}">
                <a16:creationId xmlns:a16="http://schemas.microsoft.com/office/drawing/2014/main" id="{521EBC01-E339-9728-D497-78E7863211E2}"/>
              </a:ext>
            </a:extLst>
          </p:cNvPr>
          <p:cNvPicPr>
            <a:picLocks noChangeAspect="1"/>
          </p:cNvPicPr>
          <p:nvPr/>
        </p:nvPicPr>
        <p:blipFill rotWithShape="1">
          <a:blip r:embed="rId2">
            <a:alphaModFix amt="35000"/>
          </a:blip>
          <a:srcRect t="15341" b="389"/>
          <a:stretch/>
        </p:blipFill>
        <p:spPr>
          <a:xfrm>
            <a:off x="2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NOVELTY</a:t>
            </a:r>
          </a:p>
        </p:txBody>
      </p:sp>
      <p:sp>
        <p:nvSpPr>
          <p:cNvPr id="3" name="Content Placeholder 2">
            <a:extLst>
              <a:ext uri="{FF2B5EF4-FFF2-40B4-BE49-F238E27FC236}">
                <a16:creationId xmlns:a16="http://schemas.microsoft.com/office/drawing/2014/main" id="{BBF8793F-A4A0-4DD9-9D84-CFB381362E93}"/>
              </a:ext>
            </a:extLst>
          </p:cNvPr>
          <p:cNvSpPr>
            <a:spLocks noGrp="1"/>
          </p:cNvSpPr>
          <p:nvPr>
            <p:ph idx="1"/>
          </p:nvPr>
        </p:nvSpPr>
        <p:spPr>
          <a:xfrm>
            <a:off x="838200" y="1686670"/>
            <a:ext cx="10515600" cy="4968875"/>
          </a:xfrm>
        </p:spPr>
        <p:txBody>
          <a:bodyPr>
            <a:normAutofit/>
          </a:bodyPr>
          <a:lstStyle/>
          <a:p>
            <a:pPr marL="342900" marR="0" lvl="0" indent="-342900" algn="just">
              <a:lnSpc>
                <a:spcPct val="150000"/>
              </a:lnSpc>
              <a:spcBef>
                <a:spcPts val="0"/>
              </a:spcBef>
              <a:spcAft>
                <a:spcPts val="0"/>
              </a:spcAft>
              <a:buFont typeface="Symbol" panose="05050102010706020507" pitchFamily="18" charset="2"/>
              <a:buChar char=""/>
            </a:pPr>
            <a:r>
              <a:rPr lang="en-US" sz="2600" b="1" dirty="0">
                <a:solidFill>
                  <a:srgbClr val="FFFFFF"/>
                </a:solidFill>
              </a:rPr>
              <a:t>How to secure a user’s mouse dynamics?</a:t>
            </a:r>
          </a:p>
          <a:p>
            <a:pPr marL="342900" marR="0" lvl="0" indent="-342900" algn="just">
              <a:lnSpc>
                <a:spcPct val="150000"/>
              </a:lnSpc>
              <a:spcBef>
                <a:spcPts val="0"/>
              </a:spcBef>
              <a:spcAft>
                <a:spcPts val="0"/>
              </a:spcAft>
              <a:buFont typeface="Symbol" panose="05050102010706020507" pitchFamily="18" charset="2"/>
              <a:buChar char=""/>
            </a:pPr>
            <a:r>
              <a:rPr lang="en-US" sz="2600" b="1" dirty="0">
                <a:solidFill>
                  <a:srgbClr val="FFFFFF"/>
                </a:solidFill>
              </a:rPr>
              <a:t>Usage of steganography?</a:t>
            </a:r>
          </a:p>
          <a:p>
            <a:pPr marL="342900" marR="0" lvl="0" indent="-342900" algn="just">
              <a:lnSpc>
                <a:spcPct val="150000"/>
              </a:lnSpc>
              <a:spcBef>
                <a:spcPts val="0"/>
              </a:spcBef>
              <a:spcAft>
                <a:spcPts val="0"/>
              </a:spcAft>
              <a:buFont typeface="Symbol" panose="05050102010706020507" pitchFamily="18" charset="2"/>
              <a:buChar char=""/>
            </a:pPr>
            <a:r>
              <a:rPr lang="en-US" sz="2600" b="1" dirty="0">
                <a:solidFill>
                  <a:srgbClr val="FFFFFF"/>
                </a:solidFill>
              </a:rPr>
              <a:t>Secure data before model generation?</a:t>
            </a:r>
          </a:p>
          <a:p>
            <a:pPr marL="342900" marR="0" lvl="0" indent="-342900" algn="just">
              <a:lnSpc>
                <a:spcPct val="150000"/>
              </a:lnSpc>
              <a:spcBef>
                <a:spcPts val="0"/>
              </a:spcBef>
              <a:spcAft>
                <a:spcPts val="0"/>
              </a:spcAft>
              <a:buFont typeface="Symbol" panose="05050102010706020507" pitchFamily="18" charset="2"/>
              <a:buChar char=""/>
            </a:pPr>
            <a:r>
              <a:rPr lang="en-US" sz="2600" b="1" dirty="0">
                <a:solidFill>
                  <a:srgbClr val="FFFFFF"/>
                </a:solidFill>
              </a:rPr>
              <a:t>Feed encrypted data to the model?</a:t>
            </a:r>
          </a:p>
          <a:p>
            <a:pPr marL="342900" marR="0" lvl="0" indent="-342900" algn="just">
              <a:lnSpc>
                <a:spcPct val="150000"/>
              </a:lnSpc>
              <a:spcBef>
                <a:spcPts val="0"/>
              </a:spcBef>
              <a:spcAft>
                <a:spcPts val="0"/>
              </a:spcAft>
              <a:buFont typeface="Symbol" panose="05050102010706020507" pitchFamily="18" charset="2"/>
              <a:buChar char=""/>
            </a:pPr>
            <a:r>
              <a:rPr lang="en-US" sz="2600" b="1" dirty="0">
                <a:solidFill>
                  <a:srgbClr val="FFFFFF"/>
                </a:solidFill>
              </a:rPr>
              <a:t>What kind of model to use?</a:t>
            </a:r>
          </a:p>
        </p:txBody>
      </p:sp>
      <p:sp>
        <p:nvSpPr>
          <p:cNvPr id="6" name="Slide Number Placeholder 5">
            <a:extLst>
              <a:ext uri="{FF2B5EF4-FFF2-40B4-BE49-F238E27FC236}">
                <a16:creationId xmlns:a16="http://schemas.microsoft.com/office/drawing/2014/main" id="{721FB17D-56B2-7653-1E43-70FC7F78FEDA}"/>
              </a:ext>
            </a:extLst>
          </p:cNvPr>
          <p:cNvSpPr>
            <a:spLocks noGrp="1"/>
          </p:cNvSpPr>
          <p:nvPr>
            <p:ph type="sldNum" sz="quarter" idx="12"/>
          </p:nvPr>
        </p:nvSpPr>
        <p:spPr/>
        <p:txBody>
          <a:bodyPr/>
          <a:lstStyle/>
          <a:p>
            <a:fld id="{C541420A-FA35-6346-9FEF-D4BEF8FB3635}" type="slidenum">
              <a:rPr lang="en-LK" smtClean="0"/>
              <a:t>42</a:t>
            </a:fld>
            <a:endParaRPr lang="en-LK"/>
          </a:p>
        </p:txBody>
      </p:sp>
      <p:grpSp>
        <p:nvGrpSpPr>
          <p:cNvPr id="4" name="Group 3">
            <a:extLst>
              <a:ext uri="{FF2B5EF4-FFF2-40B4-BE49-F238E27FC236}">
                <a16:creationId xmlns:a16="http://schemas.microsoft.com/office/drawing/2014/main" id="{F57494CD-EEDB-8190-E7AB-835F7921C500}"/>
              </a:ext>
            </a:extLst>
          </p:cNvPr>
          <p:cNvGrpSpPr/>
          <p:nvPr/>
        </p:nvGrpSpPr>
        <p:grpSpPr>
          <a:xfrm>
            <a:off x="21" y="6504528"/>
            <a:ext cx="12191979" cy="383423"/>
            <a:chOff x="-3029" y="-1317"/>
            <a:chExt cx="12191979" cy="383423"/>
          </a:xfrm>
        </p:grpSpPr>
        <p:sp>
          <p:nvSpPr>
            <p:cNvPr id="7" name="Rectangle 6">
              <a:extLst>
                <a:ext uri="{FF2B5EF4-FFF2-40B4-BE49-F238E27FC236}">
                  <a16:creationId xmlns:a16="http://schemas.microsoft.com/office/drawing/2014/main" id="{616BEC4D-BED8-24F2-33E5-44F6A0844275}"/>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IT20037338</a:t>
              </a:r>
              <a:r>
                <a:rPr lang="en-US" sz="1800" dirty="0">
                  <a:solidFill>
                    <a:schemeClr val="tx1"/>
                  </a:solidFill>
                </a:rPr>
                <a:t>   |   JAYATHILAKE S.M.D.A.R.|   </a:t>
              </a:r>
              <a:r>
                <a:rPr lang="en-US" dirty="0">
                  <a:solidFill>
                    <a:schemeClr val="tx1"/>
                  </a:solidFill>
                </a:rPr>
                <a:t>TMP_2023_139</a:t>
              </a:r>
              <a:endParaRPr lang="en-US" sz="1800" b="0" dirty="0">
                <a:solidFill>
                  <a:schemeClr val="tx1"/>
                </a:solidFill>
              </a:endParaRPr>
            </a:p>
          </p:txBody>
        </p:sp>
        <p:pic>
          <p:nvPicPr>
            <p:cNvPr id="8" name="Picture 7">
              <a:extLst>
                <a:ext uri="{FF2B5EF4-FFF2-40B4-BE49-F238E27FC236}">
                  <a16:creationId xmlns:a16="http://schemas.microsoft.com/office/drawing/2014/main" id="{34AEE9AF-FDC6-1276-B5AB-143BAA781A29}"/>
                </a:ext>
              </a:extLst>
            </p:cNvPr>
            <p:cNvPicPr>
              <a:picLocks noChangeAspect="1"/>
            </p:cNvPicPr>
            <p:nvPr/>
          </p:nvPicPr>
          <p:blipFill>
            <a:blip r:embed="rId3"/>
            <a:stretch>
              <a:fillRect/>
            </a:stretch>
          </p:blipFill>
          <p:spPr>
            <a:xfrm>
              <a:off x="1" y="-1317"/>
              <a:ext cx="2000753" cy="351196"/>
            </a:xfrm>
            <a:prstGeom prst="rect">
              <a:avLst/>
            </a:prstGeom>
          </p:spPr>
        </p:pic>
      </p:grpSp>
      <p:sp>
        <p:nvSpPr>
          <p:cNvPr id="9" name="TextBox 8">
            <a:extLst>
              <a:ext uri="{FF2B5EF4-FFF2-40B4-BE49-F238E27FC236}">
                <a16:creationId xmlns:a16="http://schemas.microsoft.com/office/drawing/2014/main" id="{D688BC38-FD7C-6CC0-9FE8-215479110C6D}"/>
              </a:ext>
            </a:extLst>
          </p:cNvPr>
          <p:cNvSpPr txBox="1"/>
          <p:nvPr/>
        </p:nvSpPr>
        <p:spPr>
          <a:xfrm>
            <a:off x="9056641" y="344943"/>
            <a:ext cx="2415654" cy="954107"/>
          </a:xfrm>
          <a:prstGeom prst="rect">
            <a:avLst/>
          </a:prstGeom>
          <a:ln/>
          <a:effectLst>
            <a:innerShdw blurRad="114300">
              <a:prstClr val="black"/>
            </a:innerShdw>
          </a:effectLst>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sz="2800" dirty="0">
                <a:solidFill>
                  <a:schemeClr val="bg1"/>
                </a:solidFill>
              </a:rPr>
              <a:t>Encrypted Dataset</a:t>
            </a:r>
          </a:p>
        </p:txBody>
      </p:sp>
      <p:sp>
        <p:nvSpPr>
          <p:cNvPr id="11" name="TextBox 10">
            <a:extLst>
              <a:ext uri="{FF2B5EF4-FFF2-40B4-BE49-F238E27FC236}">
                <a16:creationId xmlns:a16="http://schemas.microsoft.com/office/drawing/2014/main" id="{3D8B0C4D-D2FA-FE77-5D3A-3FDEAC4B1214}"/>
              </a:ext>
            </a:extLst>
          </p:cNvPr>
          <p:cNvSpPr txBox="1"/>
          <p:nvPr/>
        </p:nvSpPr>
        <p:spPr>
          <a:xfrm>
            <a:off x="9056641" y="3217000"/>
            <a:ext cx="2415654" cy="954107"/>
          </a:xfrm>
          <a:prstGeom prst="rect">
            <a:avLst/>
          </a:prstGeom>
          <a:ln/>
          <a:effectLst>
            <a:innerShdw blurRad="114300">
              <a:prstClr val="black"/>
            </a:innerShdw>
          </a:effectLst>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800" dirty="0">
                <a:solidFill>
                  <a:schemeClr val="bg1"/>
                </a:solidFill>
              </a:rPr>
              <a:t>Modeling through CNN</a:t>
            </a:r>
          </a:p>
        </p:txBody>
      </p:sp>
      <p:pic>
        <p:nvPicPr>
          <p:cNvPr id="13" name="Graphic 12">
            <a:extLst>
              <a:ext uri="{FF2B5EF4-FFF2-40B4-BE49-F238E27FC236}">
                <a16:creationId xmlns:a16="http://schemas.microsoft.com/office/drawing/2014/main" id="{20242ED3-6B9E-4136-7C4E-09401F10C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63118" y="1136622"/>
            <a:ext cx="2149929" cy="2149929"/>
          </a:xfrm>
          <a:prstGeom prst="rect">
            <a:avLst/>
          </a:prstGeom>
        </p:spPr>
      </p:pic>
    </p:spTree>
    <p:extLst>
      <p:ext uri="{BB962C8B-B14F-4D97-AF65-F5344CB8AC3E}">
        <p14:creationId xmlns:p14="http://schemas.microsoft.com/office/powerpoint/2010/main" val="1099425061"/>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computer mouse&#10;&#10;Description automatically generated">
            <a:extLst>
              <a:ext uri="{FF2B5EF4-FFF2-40B4-BE49-F238E27FC236}">
                <a16:creationId xmlns:a16="http://schemas.microsoft.com/office/drawing/2014/main" id="{521EBC01-E339-9728-D497-78E7863211E2}"/>
              </a:ext>
            </a:extLst>
          </p:cNvPr>
          <p:cNvPicPr>
            <a:picLocks noChangeAspect="1"/>
          </p:cNvPicPr>
          <p:nvPr/>
        </p:nvPicPr>
        <p:blipFill rotWithShape="1">
          <a:blip r:embed="rId2">
            <a:alphaModFix amt="35000"/>
          </a:blip>
          <a:srcRect t="15341" b="389"/>
          <a:stretch/>
        </p:blipFill>
        <p:spPr>
          <a:xfrm>
            <a:off x="2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OBJECTIVES</a:t>
            </a:r>
          </a:p>
        </p:txBody>
      </p:sp>
      <p:sp>
        <p:nvSpPr>
          <p:cNvPr id="3" name="Content Placeholder 2">
            <a:extLst>
              <a:ext uri="{FF2B5EF4-FFF2-40B4-BE49-F238E27FC236}">
                <a16:creationId xmlns:a16="http://schemas.microsoft.com/office/drawing/2014/main" id="{BBF8793F-A4A0-4DD9-9D84-CFB381362E93}"/>
              </a:ext>
            </a:extLst>
          </p:cNvPr>
          <p:cNvSpPr>
            <a:spLocks noGrp="1"/>
          </p:cNvSpPr>
          <p:nvPr>
            <p:ph idx="1"/>
          </p:nvPr>
        </p:nvSpPr>
        <p:spPr>
          <a:xfrm>
            <a:off x="838200" y="1789906"/>
            <a:ext cx="10515600" cy="4968875"/>
          </a:xfrm>
        </p:spPr>
        <p:txBody>
          <a:bodyPr>
            <a:normAutofit/>
          </a:bodyPr>
          <a:lstStyle/>
          <a:p>
            <a:pPr marL="0" marR="0" indent="0" algn="just">
              <a:spcBef>
                <a:spcPts val="0"/>
              </a:spcBef>
              <a:spcAft>
                <a:spcPts val="800"/>
              </a:spcAft>
              <a:buNone/>
            </a:pPr>
            <a:r>
              <a:rPr lang="en-US" sz="2600" b="1" dirty="0">
                <a:solidFill>
                  <a:srgbClr val="FFFFFF"/>
                </a:solidFill>
                <a:effectLst/>
                <a:ea typeface="Calibri" panose="020F0502020204030204" pitchFamily="34" charset="0"/>
                <a:cs typeface="Times New Roman" panose="02020603050405020304" pitchFamily="18" charset="0"/>
              </a:rPr>
              <a:t>Specific Objective</a:t>
            </a:r>
            <a:endParaRPr lang="en-US" sz="2600" dirty="0">
              <a:solidFill>
                <a:srgbClr val="FFFFFF"/>
              </a:solidFill>
              <a:effectLst/>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Symbol" panose="05050102010706020507" pitchFamily="18" charset="2"/>
              <a:buChar char=""/>
            </a:pPr>
            <a:r>
              <a:rPr lang="en-US" sz="2600" dirty="0">
                <a:solidFill>
                  <a:srgbClr val="FFFFFF"/>
                </a:solidFill>
                <a:ea typeface="Times New Roman" panose="02020603050405020304" pitchFamily="18" charset="0"/>
              </a:rPr>
              <a:t>T</a:t>
            </a:r>
            <a:r>
              <a:rPr lang="en-US" sz="2600" dirty="0">
                <a:solidFill>
                  <a:srgbClr val="FFFFFF"/>
                </a:solidFill>
                <a:effectLst/>
                <a:ea typeface="Times New Roman" panose="02020603050405020304" pitchFamily="18" charset="0"/>
              </a:rPr>
              <a:t>he main goal of this research is to create a comprehensive framework for reliably tracking and evaluating mouse click dynamics and movements in order to get insights regarding developer stress levels</a:t>
            </a:r>
            <a:r>
              <a:rPr lang="en-US" sz="2600" dirty="0">
                <a:solidFill>
                  <a:srgbClr val="FFFFFF"/>
                </a:solidFill>
                <a:ea typeface="Times New Roman" panose="02020603050405020304" pitchFamily="18" charset="0"/>
              </a:rPr>
              <a:t> while providing security to the data.</a:t>
            </a:r>
            <a:endParaRPr lang="en-US" sz="2600" dirty="0">
              <a:solidFill>
                <a:srgbClr val="FFFFFF"/>
              </a:solidFill>
              <a:effectLst/>
              <a:ea typeface="Times New Roman" panose="02020603050405020304" pitchFamily="18" charset="0"/>
            </a:endParaRPr>
          </a:p>
          <a:p>
            <a:pPr marL="342900" marR="0" lvl="0" indent="-342900" algn="just">
              <a:spcBef>
                <a:spcPts val="0"/>
              </a:spcBef>
              <a:spcAft>
                <a:spcPts val="800"/>
              </a:spcAft>
              <a:buFont typeface="Symbol" panose="05050102010706020507" pitchFamily="18" charset="2"/>
              <a:buChar char=""/>
            </a:pPr>
            <a:endParaRPr lang="en-US" sz="2600" dirty="0">
              <a:solidFill>
                <a:srgbClr val="FFFFFF"/>
              </a:solidFill>
              <a:effectLst/>
              <a:ea typeface="Times New Roman" panose="02020603050405020304" pitchFamily="18" charset="0"/>
            </a:endParaRPr>
          </a:p>
          <a:p>
            <a:pPr marL="0" marR="0" lvl="0" indent="0" algn="just">
              <a:spcBef>
                <a:spcPts val="0"/>
              </a:spcBef>
              <a:spcAft>
                <a:spcPts val="800"/>
              </a:spcAft>
              <a:buNone/>
            </a:pPr>
            <a:r>
              <a:rPr lang="en-US" sz="2600" b="1" dirty="0">
                <a:solidFill>
                  <a:srgbClr val="FFFFFF"/>
                </a:solidFill>
                <a:effectLst/>
                <a:ea typeface="Calibri" panose="020F0502020204030204" pitchFamily="34" charset="0"/>
                <a:cs typeface="Times New Roman" panose="02020603050405020304" pitchFamily="18" charset="0"/>
              </a:rPr>
              <a:t>Sub Objectives</a:t>
            </a:r>
            <a:endParaRPr lang="en-US" sz="2600" dirty="0">
              <a:solidFill>
                <a:srgbClr val="FFFFFF"/>
              </a:solidFill>
              <a:effectLst/>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2600" dirty="0">
                <a:solidFill>
                  <a:srgbClr val="FFFFFF"/>
                </a:solidFill>
                <a:ea typeface="Times New Roman" panose="02020603050405020304" pitchFamily="18" charset="0"/>
                <a:cs typeface="Times New Roman" panose="02020603050405020304" pitchFamily="18" charset="0"/>
              </a:rPr>
              <a:t>Hide text within an image using steganography technique. </a:t>
            </a:r>
          </a:p>
          <a:p>
            <a:pPr marL="342900" marR="0" lvl="0" indent="-342900" algn="just">
              <a:spcBef>
                <a:spcPts val="0"/>
              </a:spcBef>
              <a:spcAft>
                <a:spcPts val="0"/>
              </a:spcAft>
              <a:buFont typeface="Symbol" panose="05050102010706020507" pitchFamily="18" charset="2"/>
              <a:buChar char=""/>
            </a:pPr>
            <a:r>
              <a:rPr lang="en-US" sz="2600" dirty="0">
                <a:solidFill>
                  <a:srgbClr val="FFFFFF"/>
                </a:solidFill>
                <a:effectLst/>
                <a:ea typeface="Calibri" panose="020F0502020204030204" pitchFamily="34" charset="0"/>
                <a:cs typeface="Times New Roman" panose="02020603050405020304" pitchFamily="18" charset="0"/>
              </a:rPr>
              <a:t>Develop the model using encrypted </a:t>
            </a:r>
            <a:r>
              <a:rPr lang="en-US" sz="2600" dirty="0">
                <a:solidFill>
                  <a:srgbClr val="FFFFFF"/>
                </a:solidFill>
                <a:ea typeface="Calibri" panose="020F0502020204030204" pitchFamily="34" charset="0"/>
                <a:cs typeface="Times New Roman" panose="02020603050405020304" pitchFamily="18" charset="0"/>
              </a:rPr>
              <a:t>images.</a:t>
            </a:r>
          </a:p>
          <a:p>
            <a:pPr marL="342900" marR="0" lvl="0" indent="-342900" algn="just">
              <a:spcBef>
                <a:spcPts val="0"/>
              </a:spcBef>
              <a:spcAft>
                <a:spcPts val="0"/>
              </a:spcAft>
              <a:buFont typeface="Symbol" panose="05050102010706020507" pitchFamily="18" charset="2"/>
              <a:buChar char=""/>
            </a:pPr>
            <a:r>
              <a:rPr lang="en-US" sz="2600" dirty="0">
                <a:solidFill>
                  <a:srgbClr val="FFFFFF"/>
                </a:solidFill>
                <a:effectLst/>
                <a:ea typeface="Calibri" panose="020F0502020204030204" pitchFamily="34" charset="0"/>
                <a:cs typeface="Times New Roman" panose="02020603050405020304" pitchFamily="18" charset="0"/>
              </a:rPr>
              <a:t>Feed encrypted images </a:t>
            </a:r>
            <a:r>
              <a:rPr lang="en-US" sz="2600" dirty="0">
                <a:solidFill>
                  <a:srgbClr val="FFFFFF"/>
                </a:solidFill>
                <a:ea typeface="Calibri" panose="020F0502020204030204" pitchFamily="34" charset="0"/>
                <a:cs typeface="Times New Roman" panose="02020603050405020304" pitchFamily="18" charset="0"/>
              </a:rPr>
              <a:t>into the CNN model and obtain the outputs.</a:t>
            </a:r>
            <a:endParaRPr lang="en-US" sz="2600" dirty="0">
              <a:solidFill>
                <a:srgbClr val="FFFFFF"/>
              </a:solidFill>
              <a:effectLst/>
              <a:ea typeface="Calibri" panose="020F0502020204030204" pitchFamily="34" charset="0"/>
              <a:cs typeface="Arial Unicode MS"/>
            </a:endParaRPr>
          </a:p>
          <a:p>
            <a:pPr marL="342900" marR="0" lvl="0" indent="-342900" algn="just">
              <a:spcBef>
                <a:spcPts val="0"/>
              </a:spcBef>
              <a:spcAft>
                <a:spcPts val="0"/>
              </a:spcAft>
              <a:buFont typeface="Symbol" panose="05050102010706020507" pitchFamily="18" charset="2"/>
              <a:buChar char=""/>
            </a:pPr>
            <a:endParaRPr lang="en-US" sz="2600" dirty="0">
              <a:solidFill>
                <a:srgbClr val="FFFFFF"/>
              </a:solidFill>
            </a:endParaRPr>
          </a:p>
        </p:txBody>
      </p:sp>
      <p:sp>
        <p:nvSpPr>
          <p:cNvPr id="6" name="Slide Number Placeholder 5">
            <a:extLst>
              <a:ext uri="{FF2B5EF4-FFF2-40B4-BE49-F238E27FC236}">
                <a16:creationId xmlns:a16="http://schemas.microsoft.com/office/drawing/2014/main" id="{721FB17D-56B2-7653-1E43-70FC7F78FEDA}"/>
              </a:ext>
            </a:extLst>
          </p:cNvPr>
          <p:cNvSpPr>
            <a:spLocks noGrp="1"/>
          </p:cNvSpPr>
          <p:nvPr>
            <p:ph type="sldNum" sz="quarter" idx="12"/>
          </p:nvPr>
        </p:nvSpPr>
        <p:spPr/>
        <p:txBody>
          <a:bodyPr/>
          <a:lstStyle/>
          <a:p>
            <a:fld id="{C541420A-FA35-6346-9FEF-D4BEF8FB3635}" type="slidenum">
              <a:rPr lang="en-LK" smtClean="0"/>
              <a:t>43</a:t>
            </a:fld>
            <a:endParaRPr lang="en-LK"/>
          </a:p>
        </p:txBody>
      </p:sp>
      <p:grpSp>
        <p:nvGrpSpPr>
          <p:cNvPr id="4" name="Group 3">
            <a:extLst>
              <a:ext uri="{FF2B5EF4-FFF2-40B4-BE49-F238E27FC236}">
                <a16:creationId xmlns:a16="http://schemas.microsoft.com/office/drawing/2014/main" id="{3A29F735-E4A1-E876-CB2B-3E6AAF6515D0}"/>
              </a:ext>
            </a:extLst>
          </p:cNvPr>
          <p:cNvGrpSpPr/>
          <p:nvPr/>
        </p:nvGrpSpPr>
        <p:grpSpPr>
          <a:xfrm>
            <a:off x="21" y="6504528"/>
            <a:ext cx="12191979" cy="383423"/>
            <a:chOff x="-3029" y="-1317"/>
            <a:chExt cx="12191979" cy="383423"/>
          </a:xfrm>
        </p:grpSpPr>
        <p:sp>
          <p:nvSpPr>
            <p:cNvPr id="7" name="Rectangle 6">
              <a:extLst>
                <a:ext uri="{FF2B5EF4-FFF2-40B4-BE49-F238E27FC236}">
                  <a16:creationId xmlns:a16="http://schemas.microsoft.com/office/drawing/2014/main" id="{56D6B38B-DB7D-B20E-4ECC-CB40F7BA75F9}"/>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IT20037338</a:t>
              </a:r>
              <a:r>
                <a:rPr lang="en-US" sz="1800" dirty="0">
                  <a:solidFill>
                    <a:schemeClr val="tx1"/>
                  </a:solidFill>
                </a:rPr>
                <a:t>   |   JAYATHILAKE S.M.D.A.R.|   </a:t>
              </a:r>
              <a:r>
                <a:rPr lang="en-US" dirty="0">
                  <a:solidFill>
                    <a:schemeClr val="tx1"/>
                  </a:solidFill>
                </a:rPr>
                <a:t>TMP_2023_139</a:t>
              </a:r>
              <a:endParaRPr lang="en-US" sz="1800" b="0" dirty="0">
                <a:solidFill>
                  <a:schemeClr val="tx1"/>
                </a:solidFill>
              </a:endParaRPr>
            </a:p>
          </p:txBody>
        </p:sp>
        <p:pic>
          <p:nvPicPr>
            <p:cNvPr id="8" name="Picture 7">
              <a:extLst>
                <a:ext uri="{FF2B5EF4-FFF2-40B4-BE49-F238E27FC236}">
                  <a16:creationId xmlns:a16="http://schemas.microsoft.com/office/drawing/2014/main" id="{0E5CA185-F0FB-03D4-A66E-5AE7FC6FD658}"/>
                </a:ext>
              </a:extLst>
            </p:cNvPr>
            <p:cNvPicPr>
              <a:picLocks noChangeAspect="1"/>
            </p:cNvPicPr>
            <p:nvPr/>
          </p:nvPicPr>
          <p:blipFill>
            <a:blip r:embed="rId3"/>
            <a:stretch>
              <a:fillRect/>
            </a:stretch>
          </p:blipFill>
          <p:spPr>
            <a:xfrm>
              <a:off x="1" y="-1317"/>
              <a:ext cx="2000753" cy="351196"/>
            </a:xfrm>
            <a:prstGeom prst="rect">
              <a:avLst/>
            </a:prstGeom>
          </p:spPr>
        </p:pic>
      </p:grpSp>
    </p:spTree>
    <p:extLst>
      <p:ext uri="{BB962C8B-B14F-4D97-AF65-F5344CB8AC3E}">
        <p14:creationId xmlns:p14="http://schemas.microsoft.com/office/powerpoint/2010/main" val="1177034631"/>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0CE92C7-72AB-5E1E-2C45-C8AB564462E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700" b="1" kern="1200" dirty="0">
                <a:solidFill>
                  <a:srgbClr val="FFFFFF"/>
                </a:solidFill>
                <a:latin typeface="+mj-lt"/>
                <a:ea typeface="+mj-ea"/>
                <a:cs typeface="+mj-cs"/>
              </a:rPr>
              <a:t>COMPONENT DIAGRAM</a:t>
            </a:r>
          </a:p>
        </p:txBody>
      </p:sp>
      <p:sp>
        <p:nvSpPr>
          <p:cNvPr id="3" name="Content Placeholder 2">
            <a:extLst>
              <a:ext uri="{FF2B5EF4-FFF2-40B4-BE49-F238E27FC236}">
                <a16:creationId xmlns:a16="http://schemas.microsoft.com/office/drawing/2014/main" id="{2DF11136-DE9C-2CAA-174E-36959676FFB4}"/>
              </a:ext>
            </a:extLst>
          </p:cNvPr>
          <p:cNvSpPr>
            <a:spLocks noGrp="1"/>
          </p:cNvSpPr>
          <p:nvPr>
            <p:ph idx="1"/>
          </p:nvPr>
        </p:nvSpPr>
        <p:spPr>
          <a:xfrm>
            <a:off x="660042" y="806824"/>
            <a:ext cx="2919738" cy="1494117"/>
          </a:xfrm>
        </p:spPr>
        <p:txBody>
          <a:bodyPr vert="horz" lIns="91440" tIns="45720" rIns="91440" bIns="45720" rtlCol="0" anchor="b">
            <a:normAutofit/>
          </a:bodyPr>
          <a:lstStyle/>
          <a:p>
            <a:pPr marL="0" indent="0">
              <a:buNone/>
            </a:pPr>
            <a:r>
              <a:rPr lang="en-US" sz="2000" kern="1200" dirty="0">
                <a:solidFill>
                  <a:srgbClr val="FFFFFF"/>
                </a:solidFill>
                <a:highlight>
                  <a:srgbClr val="FFFF00"/>
                </a:highlight>
                <a:latin typeface="+mn-lt"/>
                <a:ea typeface="+mn-ea"/>
                <a:cs typeface="+mn-cs"/>
              </a:rPr>
              <a:t>ASK DULSHAN</a:t>
            </a:r>
          </a:p>
        </p:txBody>
      </p:sp>
      <p:sp>
        <p:nvSpPr>
          <p:cNvPr id="6" name="Slide Number Placeholder 5">
            <a:extLst>
              <a:ext uri="{FF2B5EF4-FFF2-40B4-BE49-F238E27FC236}">
                <a16:creationId xmlns:a16="http://schemas.microsoft.com/office/drawing/2014/main" id="{8287D83B-8279-CADE-6219-032E2D74C2F5}"/>
              </a:ext>
            </a:extLst>
          </p:cNvPr>
          <p:cNvSpPr>
            <a:spLocks noGrp="1"/>
          </p:cNvSpPr>
          <p:nvPr>
            <p:ph type="sldNum" sz="quarter" idx="12"/>
          </p:nvPr>
        </p:nvSpPr>
        <p:spPr/>
        <p:txBody>
          <a:bodyPr/>
          <a:lstStyle/>
          <a:p>
            <a:fld id="{C541420A-FA35-6346-9FEF-D4BEF8FB3635}" type="slidenum">
              <a:rPr lang="en-LK" smtClean="0"/>
              <a:t>44</a:t>
            </a:fld>
            <a:endParaRPr lang="en-LK"/>
          </a:p>
        </p:txBody>
      </p:sp>
      <p:grpSp>
        <p:nvGrpSpPr>
          <p:cNvPr id="4" name="Group 3">
            <a:extLst>
              <a:ext uri="{FF2B5EF4-FFF2-40B4-BE49-F238E27FC236}">
                <a16:creationId xmlns:a16="http://schemas.microsoft.com/office/drawing/2014/main" id="{B0344C32-403C-873B-A247-618A79B46D7E}"/>
              </a:ext>
            </a:extLst>
          </p:cNvPr>
          <p:cNvGrpSpPr/>
          <p:nvPr/>
        </p:nvGrpSpPr>
        <p:grpSpPr>
          <a:xfrm>
            <a:off x="21" y="6504528"/>
            <a:ext cx="12191979" cy="383423"/>
            <a:chOff x="-3029" y="-1317"/>
            <a:chExt cx="12191979" cy="383423"/>
          </a:xfrm>
        </p:grpSpPr>
        <p:sp>
          <p:nvSpPr>
            <p:cNvPr id="5" name="Rectangle 4">
              <a:extLst>
                <a:ext uri="{FF2B5EF4-FFF2-40B4-BE49-F238E27FC236}">
                  <a16:creationId xmlns:a16="http://schemas.microsoft.com/office/drawing/2014/main" id="{5B6AD387-A7A2-3588-D9A7-E1EDDD2AB6E1}"/>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IT2003</a:t>
              </a:r>
              <a:r>
                <a:rPr lang="en-US" sz="1800" b="1" dirty="0">
                  <a:solidFill>
                    <a:schemeClr val="tx1"/>
                  </a:solidFill>
                </a:rPr>
                <a:t>7338</a:t>
              </a:r>
              <a:r>
                <a:rPr lang="en-US" sz="1800" dirty="0">
                  <a:solidFill>
                    <a:schemeClr val="tx1"/>
                  </a:solidFill>
                </a:rPr>
                <a:t>   |   JAYATHILAKE S.M.D.A.R.|   </a:t>
              </a:r>
              <a:r>
                <a:rPr lang="en-US" dirty="0">
                  <a:solidFill>
                    <a:schemeClr val="tx1"/>
                  </a:solidFill>
                </a:rPr>
                <a:t>TMP_2023_139</a:t>
              </a:r>
              <a:endParaRPr lang="en-US" sz="1800" b="0" dirty="0">
                <a:solidFill>
                  <a:schemeClr val="tx1"/>
                </a:solidFill>
              </a:endParaRPr>
            </a:p>
          </p:txBody>
        </p:sp>
        <p:pic>
          <p:nvPicPr>
            <p:cNvPr id="7" name="Picture 6">
              <a:extLst>
                <a:ext uri="{FF2B5EF4-FFF2-40B4-BE49-F238E27FC236}">
                  <a16:creationId xmlns:a16="http://schemas.microsoft.com/office/drawing/2014/main" id="{F4647F0B-F7EA-44A3-8FAD-68A7F19EEE3C}"/>
                </a:ext>
              </a:extLst>
            </p:cNvPr>
            <p:cNvPicPr>
              <a:picLocks noChangeAspect="1"/>
            </p:cNvPicPr>
            <p:nvPr/>
          </p:nvPicPr>
          <p:blipFill>
            <a:blip r:embed="rId2"/>
            <a:stretch>
              <a:fillRect/>
            </a:stretch>
          </p:blipFill>
          <p:spPr>
            <a:xfrm>
              <a:off x="1" y="-1317"/>
              <a:ext cx="2000753" cy="351196"/>
            </a:xfrm>
            <a:prstGeom prst="rect">
              <a:avLst/>
            </a:prstGeom>
          </p:spPr>
        </p:pic>
      </p:grpSp>
      <p:pic>
        <p:nvPicPr>
          <p:cNvPr id="10" name="Picture 9" descr="A picture containing diagram&#10;&#10;Description automatically generated">
            <a:extLst>
              <a:ext uri="{FF2B5EF4-FFF2-40B4-BE49-F238E27FC236}">
                <a16:creationId xmlns:a16="http://schemas.microsoft.com/office/drawing/2014/main" id="{0EEEBBEA-6EEB-CA7C-51F2-18CFFB28B2BB}"/>
              </a:ext>
            </a:extLst>
          </p:cNvPr>
          <p:cNvPicPr>
            <a:picLocks noChangeAspect="1"/>
          </p:cNvPicPr>
          <p:nvPr/>
        </p:nvPicPr>
        <p:blipFill>
          <a:blip r:embed="rId3"/>
          <a:stretch>
            <a:fillRect/>
          </a:stretch>
        </p:blipFill>
        <p:spPr>
          <a:xfrm>
            <a:off x="4114298" y="1479009"/>
            <a:ext cx="7991371" cy="3680820"/>
          </a:xfrm>
          <a:prstGeom prst="rect">
            <a:avLst/>
          </a:prstGeom>
        </p:spPr>
      </p:pic>
    </p:spTree>
    <p:extLst>
      <p:ext uri="{BB962C8B-B14F-4D97-AF65-F5344CB8AC3E}">
        <p14:creationId xmlns:p14="http://schemas.microsoft.com/office/powerpoint/2010/main" val="3094012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computer mouse&#10;&#10;Description automatically generated">
            <a:extLst>
              <a:ext uri="{FF2B5EF4-FFF2-40B4-BE49-F238E27FC236}">
                <a16:creationId xmlns:a16="http://schemas.microsoft.com/office/drawing/2014/main" id="{601C3AE8-BE71-3CD9-F269-2D2833A16AF2}"/>
              </a:ext>
            </a:extLst>
          </p:cNvPr>
          <p:cNvPicPr>
            <a:picLocks noChangeAspect="1"/>
          </p:cNvPicPr>
          <p:nvPr/>
        </p:nvPicPr>
        <p:blipFill rotWithShape="1">
          <a:blip r:embed="rId3">
            <a:alphaModFix amt="35000"/>
          </a:blip>
          <a:srcRect t="15341" b="389"/>
          <a:stretch/>
        </p:blipFill>
        <p:spPr>
          <a:xfrm>
            <a:off x="20" y="10"/>
            <a:ext cx="12191980" cy="6857990"/>
          </a:xfrm>
          <a:prstGeom prst="rect">
            <a:avLst/>
          </a:prstGeom>
        </p:spPr>
      </p:pic>
      <p:sp>
        <p:nvSpPr>
          <p:cNvPr id="6" name="Slide Number Placeholder 5">
            <a:extLst>
              <a:ext uri="{FF2B5EF4-FFF2-40B4-BE49-F238E27FC236}">
                <a16:creationId xmlns:a16="http://schemas.microsoft.com/office/drawing/2014/main" id="{BC4A1DD3-60B3-1317-E4F5-2106B2E6B4FE}"/>
              </a:ext>
            </a:extLst>
          </p:cNvPr>
          <p:cNvSpPr>
            <a:spLocks noGrp="1"/>
          </p:cNvSpPr>
          <p:nvPr>
            <p:ph type="sldNum" sz="quarter" idx="12"/>
          </p:nvPr>
        </p:nvSpPr>
        <p:spPr/>
        <p:txBody>
          <a:bodyPr/>
          <a:lstStyle/>
          <a:p>
            <a:fld id="{C541420A-FA35-6346-9FEF-D4BEF8FB3635}" type="slidenum">
              <a:rPr lang="en-LK" smtClean="0"/>
              <a:t>45</a:t>
            </a:fld>
            <a:endParaRPr lang="en-LK"/>
          </a:p>
        </p:txBody>
      </p:sp>
      <p:sp>
        <p:nvSpPr>
          <p:cNvPr id="12" name="Title 1">
            <a:extLst>
              <a:ext uri="{FF2B5EF4-FFF2-40B4-BE49-F238E27FC236}">
                <a16:creationId xmlns:a16="http://schemas.microsoft.com/office/drawing/2014/main" id="{400A1054-75A1-1F87-2415-1F46AD77F050}"/>
              </a:ext>
            </a:extLst>
          </p:cNvPr>
          <p:cNvSpPr>
            <a:spLocks noGrp="1"/>
          </p:cNvSpPr>
          <p:nvPr>
            <p:ph type="title"/>
          </p:nvPr>
        </p:nvSpPr>
        <p:spPr>
          <a:xfrm>
            <a:off x="267929" y="40784"/>
            <a:ext cx="10515600" cy="1325563"/>
          </a:xfrm>
        </p:spPr>
        <p:txBody>
          <a:bodyPr>
            <a:normAutofit/>
          </a:bodyPr>
          <a:lstStyle/>
          <a:p>
            <a:r>
              <a:rPr lang="en-US" b="1" dirty="0">
                <a:solidFill>
                  <a:srgbClr val="FFFFFF"/>
                </a:solidFill>
              </a:rPr>
              <a:t>REQUIREMENTS</a:t>
            </a:r>
          </a:p>
        </p:txBody>
      </p:sp>
      <p:pic>
        <p:nvPicPr>
          <p:cNvPr id="3" name="Picture 2" descr="A picture containing diagram&#10;&#10;Description automatically generated">
            <a:extLst>
              <a:ext uri="{FF2B5EF4-FFF2-40B4-BE49-F238E27FC236}">
                <a16:creationId xmlns:a16="http://schemas.microsoft.com/office/drawing/2014/main" id="{467313D3-DB67-42A0-94A1-9B604FEAD7B7}"/>
              </a:ext>
            </a:extLst>
          </p:cNvPr>
          <p:cNvPicPr>
            <a:picLocks noChangeAspect="1"/>
          </p:cNvPicPr>
          <p:nvPr/>
        </p:nvPicPr>
        <p:blipFill rotWithShape="1">
          <a:blip r:embed="rId4"/>
          <a:srcRect l="5900" t="25973" r="5869" b="20240"/>
          <a:stretch/>
        </p:blipFill>
        <p:spPr>
          <a:xfrm>
            <a:off x="6442415" y="2095275"/>
            <a:ext cx="2375692" cy="1517313"/>
          </a:xfrm>
          <a:prstGeom prst="rect">
            <a:avLst/>
          </a:prstGeom>
        </p:spPr>
      </p:pic>
      <p:pic>
        <p:nvPicPr>
          <p:cNvPr id="7" name="Picture 6" descr="Icon&#10;&#10;Description automatically generated with medium confidence">
            <a:extLst>
              <a:ext uri="{FF2B5EF4-FFF2-40B4-BE49-F238E27FC236}">
                <a16:creationId xmlns:a16="http://schemas.microsoft.com/office/drawing/2014/main" id="{34C90700-712B-4040-CBF6-D9017E530C31}"/>
              </a:ext>
            </a:extLst>
          </p:cNvPr>
          <p:cNvPicPr>
            <a:picLocks noChangeAspect="1"/>
          </p:cNvPicPr>
          <p:nvPr/>
        </p:nvPicPr>
        <p:blipFill rotWithShape="1">
          <a:blip r:embed="rId5"/>
          <a:srcRect l="9932" t="13677" r="9563" b="9138"/>
          <a:stretch/>
        </p:blipFill>
        <p:spPr>
          <a:xfrm>
            <a:off x="704104" y="2098195"/>
            <a:ext cx="1571626" cy="1578705"/>
          </a:xfrm>
          <a:prstGeom prst="rect">
            <a:avLst/>
          </a:prstGeom>
        </p:spPr>
      </p:pic>
      <p:pic>
        <p:nvPicPr>
          <p:cNvPr id="9" name="Picture 8" descr="Logo&#10;&#10;Description automatically generated">
            <a:extLst>
              <a:ext uri="{FF2B5EF4-FFF2-40B4-BE49-F238E27FC236}">
                <a16:creationId xmlns:a16="http://schemas.microsoft.com/office/drawing/2014/main" id="{7554725D-8ED9-75D7-7684-0419ACB73558}"/>
              </a:ext>
            </a:extLst>
          </p:cNvPr>
          <p:cNvPicPr>
            <a:picLocks noChangeAspect="1"/>
          </p:cNvPicPr>
          <p:nvPr/>
        </p:nvPicPr>
        <p:blipFill rotWithShape="1">
          <a:blip r:embed="rId6"/>
          <a:srcRect l="6834" t="17152" r="4935" b="21054"/>
          <a:stretch/>
        </p:blipFill>
        <p:spPr>
          <a:xfrm>
            <a:off x="4187804" y="2095276"/>
            <a:ext cx="1908196" cy="1400152"/>
          </a:xfrm>
          <a:prstGeom prst="rect">
            <a:avLst/>
          </a:prstGeom>
        </p:spPr>
      </p:pic>
      <p:pic>
        <p:nvPicPr>
          <p:cNvPr id="14" name="Picture 13" descr="A picture containing logo&#10;&#10;Description automatically generated">
            <a:extLst>
              <a:ext uri="{FF2B5EF4-FFF2-40B4-BE49-F238E27FC236}">
                <a16:creationId xmlns:a16="http://schemas.microsoft.com/office/drawing/2014/main" id="{7FF47B68-02C3-C3AD-2829-C0CED7B97B15}"/>
              </a:ext>
            </a:extLst>
          </p:cNvPr>
          <p:cNvPicPr>
            <a:picLocks noChangeAspect="1"/>
          </p:cNvPicPr>
          <p:nvPr/>
        </p:nvPicPr>
        <p:blipFill rotWithShape="1">
          <a:blip r:embed="rId7"/>
          <a:srcRect l="16768" t="24301" r="9974" b="13211"/>
          <a:stretch/>
        </p:blipFill>
        <p:spPr>
          <a:xfrm>
            <a:off x="2447859" y="2116424"/>
            <a:ext cx="1697888" cy="1517313"/>
          </a:xfrm>
          <a:prstGeom prst="rect">
            <a:avLst/>
          </a:prstGeom>
        </p:spPr>
      </p:pic>
      <p:pic>
        <p:nvPicPr>
          <p:cNvPr id="20" name="Picture 19" descr="Text&#10;&#10;Description automatically generated">
            <a:extLst>
              <a:ext uri="{FF2B5EF4-FFF2-40B4-BE49-F238E27FC236}">
                <a16:creationId xmlns:a16="http://schemas.microsoft.com/office/drawing/2014/main" id="{15C88548-391E-6A59-D5C8-D46EF1BB7F56}"/>
              </a:ext>
            </a:extLst>
          </p:cNvPr>
          <p:cNvPicPr>
            <a:picLocks noChangeAspect="1"/>
          </p:cNvPicPr>
          <p:nvPr/>
        </p:nvPicPr>
        <p:blipFill rotWithShape="1">
          <a:blip r:embed="rId8"/>
          <a:srcRect l="11770" t="17548" r="15350" b="19964"/>
          <a:stretch/>
        </p:blipFill>
        <p:spPr>
          <a:xfrm>
            <a:off x="4939054" y="4715102"/>
            <a:ext cx="1770454" cy="1590369"/>
          </a:xfrm>
          <a:prstGeom prst="rect">
            <a:avLst/>
          </a:prstGeom>
        </p:spPr>
      </p:pic>
      <p:pic>
        <p:nvPicPr>
          <p:cNvPr id="22" name="Picture 21" descr="Text&#10;&#10;Description automatically generated">
            <a:extLst>
              <a:ext uri="{FF2B5EF4-FFF2-40B4-BE49-F238E27FC236}">
                <a16:creationId xmlns:a16="http://schemas.microsoft.com/office/drawing/2014/main" id="{03B8D832-CC6F-A806-55B8-070CD00B6E2F}"/>
              </a:ext>
            </a:extLst>
          </p:cNvPr>
          <p:cNvPicPr>
            <a:picLocks noChangeAspect="1"/>
          </p:cNvPicPr>
          <p:nvPr/>
        </p:nvPicPr>
        <p:blipFill rotWithShape="1">
          <a:blip r:embed="rId9"/>
          <a:srcRect l="6928" t="17342" r="3028" b="22164"/>
          <a:stretch/>
        </p:blipFill>
        <p:spPr>
          <a:xfrm>
            <a:off x="9030118" y="4816715"/>
            <a:ext cx="2653986" cy="1539630"/>
          </a:xfrm>
          <a:prstGeom prst="rect">
            <a:avLst/>
          </a:prstGeom>
        </p:spPr>
      </p:pic>
      <p:sp>
        <p:nvSpPr>
          <p:cNvPr id="27" name="TextBox 26">
            <a:extLst>
              <a:ext uri="{FF2B5EF4-FFF2-40B4-BE49-F238E27FC236}">
                <a16:creationId xmlns:a16="http://schemas.microsoft.com/office/drawing/2014/main" id="{F1C4576B-0ED0-85BC-6090-A2DE67EFE5C2}"/>
              </a:ext>
            </a:extLst>
          </p:cNvPr>
          <p:cNvSpPr txBox="1"/>
          <p:nvPr/>
        </p:nvSpPr>
        <p:spPr>
          <a:xfrm>
            <a:off x="631723" y="1172420"/>
            <a:ext cx="2849434" cy="400110"/>
          </a:xfrm>
          <a:prstGeom prst="rect">
            <a:avLst/>
          </a:prstGeom>
          <a:noFill/>
        </p:spPr>
        <p:txBody>
          <a:bodyPr wrap="none" rtlCol="0">
            <a:spAutoFit/>
          </a:bodyPr>
          <a:lstStyle/>
          <a:p>
            <a:r>
              <a:rPr lang="en-US" sz="2000" b="1" dirty="0"/>
              <a:t>Functional Requirements</a:t>
            </a:r>
          </a:p>
        </p:txBody>
      </p:sp>
      <p:sp>
        <p:nvSpPr>
          <p:cNvPr id="28" name="TextBox 27">
            <a:extLst>
              <a:ext uri="{FF2B5EF4-FFF2-40B4-BE49-F238E27FC236}">
                <a16:creationId xmlns:a16="http://schemas.microsoft.com/office/drawing/2014/main" id="{6079E89A-75B5-F4EE-FA16-7E34E0FE3F3C}"/>
              </a:ext>
            </a:extLst>
          </p:cNvPr>
          <p:cNvSpPr txBox="1"/>
          <p:nvPr/>
        </p:nvSpPr>
        <p:spPr>
          <a:xfrm>
            <a:off x="929620" y="1594893"/>
            <a:ext cx="3030253" cy="338554"/>
          </a:xfrm>
          <a:prstGeom prst="rect">
            <a:avLst/>
          </a:prstGeom>
          <a:noFill/>
        </p:spPr>
        <p:txBody>
          <a:bodyPr wrap="none" rtlCol="0">
            <a:spAutoFit/>
          </a:bodyPr>
          <a:lstStyle/>
          <a:p>
            <a:r>
              <a:rPr lang="en-US" sz="1600" dirty="0"/>
              <a:t>The component should be able to,</a:t>
            </a:r>
          </a:p>
        </p:txBody>
      </p:sp>
      <p:sp>
        <p:nvSpPr>
          <p:cNvPr id="29" name="TextBox 28">
            <a:extLst>
              <a:ext uri="{FF2B5EF4-FFF2-40B4-BE49-F238E27FC236}">
                <a16:creationId xmlns:a16="http://schemas.microsoft.com/office/drawing/2014/main" id="{58352FF4-9BC7-9A5F-16EC-43ECCCC424DE}"/>
              </a:ext>
            </a:extLst>
          </p:cNvPr>
          <p:cNvSpPr txBox="1"/>
          <p:nvPr/>
        </p:nvSpPr>
        <p:spPr>
          <a:xfrm>
            <a:off x="773734" y="3781754"/>
            <a:ext cx="3372013" cy="400110"/>
          </a:xfrm>
          <a:prstGeom prst="rect">
            <a:avLst/>
          </a:prstGeom>
          <a:noFill/>
        </p:spPr>
        <p:txBody>
          <a:bodyPr wrap="none" rtlCol="0">
            <a:spAutoFit/>
          </a:bodyPr>
          <a:lstStyle/>
          <a:p>
            <a:r>
              <a:rPr lang="en-US" sz="2000" b="1" dirty="0"/>
              <a:t>Non-Functional Requirements</a:t>
            </a:r>
          </a:p>
        </p:txBody>
      </p:sp>
      <p:sp>
        <p:nvSpPr>
          <p:cNvPr id="30" name="TextBox 29">
            <a:extLst>
              <a:ext uri="{FF2B5EF4-FFF2-40B4-BE49-F238E27FC236}">
                <a16:creationId xmlns:a16="http://schemas.microsoft.com/office/drawing/2014/main" id="{C71BF2C6-5502-DF51-5955-B8FCB8810D5C}"/>
              </a:ext>
            </a:extLst>
          </p:cNvPr>
          <p:cNvSpPr txBox="1"/>
          <p:nvPr/>
        </p:nvSpPr>
        <p:spPr>
          <a:xfrm>
            <a:off x="1142495" y="4208111"/>
            <a:ext cx="2154308" cy="338554"/>
          </a:xfrm>
          <a:prstGeom prst="rect">
            <a:avLst/>
          </a:prstGeom>
          <a:noFill/>
        </p:spPr>
        <p:txBody>
          <a:bodyPr wrap="none" rtlCol="0">
            <a:spAutoFit/>
          </a:bodyPr>
          <a:lstStyle/>
          <a:p>
            <a:r>
              <a:rPr lang="en-US" sz="1600" dirty="0"/>
              <a:t>The component should,</a:t>
            </a:r>
          </a:p>
        </p:txBody>
      </p:sp>
      <p:pic>
        <p:nvPicPr>
          <p:cNvPr id="32" name="Picture 31" descr="Text&#10;&#10;Description automatically generated with medium confidence">
            <a:extLst>
              <a:ext uri="{FF2B5EF4-FFF2-40B4-BE49-F238E27FC236}">
                <a16:creationId xmlns:a16="http://schemas.microsoft.com/office/drawing/2014/main" id="{582E26E0-C8AF-9311-85CE-32F19C57A273}"/>
              </a:ext>
            </a:extLst>
          </p:cNvPr>
          <p:cNvPicPr>
            <a:picLocks noChangeAspect="1"/>
          </p:cNvPicPr>
          <p:nvPr/>
        </p:nvPicPr>
        <p:blipFill>
          <a:blip r:embed="rId10"/>
          <a:stretch>
            <a:fillRect/>
          </a:stretch>
        </p:blipFill>
        <p:spPr>
          <a:xfrm>
            <a:off x="773734" y="4329881"/>
            <a:ext cx="2429261" cy="2545085"/>
          </a:xfrm>
          <a:prstGeom prst="rect">
            <a:avLst/>
          </a:prstGeom>
        </p:spPr>
      </p:pic>
      <p:pic>
        <p:nvPicPr>
          <p:cNvPr id="34" name="Picture 33" descr="Logo&#10;&#10;Description automatically generated">
            <a:extLst>
              <a:ext uri="{FF2B5EF4-FFF2-40B4-BE49-F238E27FC236}">
                <a16:creationId xmlns:a16="http://schemas.microsoft.com/office/drawing/2014/main" id="{478F2EBF-3934-D5C2-CB74-36B8CE4CF87D}"/>
              </a:ext>
            </a:extLst>
          </p:cNvPr>
          <p:cNvPicPr>
            <a:picLocks noChangeAspect="1"/>
          </p:cNvPicPr>
          <p:nvPr/>
        </p:nvPicPr>
        <p:blipFill>
          <a:blip r:embed="rId11"/>
          <a:stretch>
            <a:fillRect/>
          </a:stretch>
        </p:blipFill>
        <p:spPr>
          <a:xfrm>
            <a:off x="2644840" y="4176390"/>
            <a:ext cx="2788926" cy="2545085"/>
          </a:xfrm>
          <a:prstGeom prst="rect">
            <a:avLst/>
          </a:prstGeom>
        </p:spPr>
      </p:pic>
      <p:pic>
        <p:nvPicPr>
          <p:cNvPr id="36" name="Picture 35" descr="Diagram&#10;&#10;Description automatically generated">
            <a:extLst>
              <a:ext uri="{FF2B5EF4-FFF2-40B4-BE49-F238E27FC236}">
                <a16:creationId xmlns:a16="http://schemas.microsoft.com/office/drawing/2014/main" id="{981D4622-BB83-58CD-A429-29226447FD37}"/>
              </a:ext>
            </a:extLst>
          </p:cNvPr>
          <p:cNvPicPr>
            <a:picLocks noChangeAspect="1"/>
          </p:cNvPicPr>
          <p:nvPr/>
        </p:nvPicPr>
        <p:blipFill>
          <a:blip r:embed="rId12"/>
          <a:stretch>
            <a:fillRect/>
          </a:stretch>
        </p:blipFill>
        <p:spPr>
          <a:xfrm>
            <a:off x="8982741" y="1933447"/>
            <a:ext cx="2653986" cy="1777618"/>
          </a:xfrm>
          <a:prstGeom prst="rect">
            <a:avLst/>
          </a:prstGeom>
        </p:spPr>
      </p:pic>
      <p:pic>
        <p:nvPicPr>
          <p:cNvPr id="38" name="Picture 37" descr="Graphical user interface, text, application&#10;&#10;Description automatically generated">
            <a:extLst>
              <a:ext uri="{FF2B5EF4-FFF2-40B4-BE49-F238E27FC236}">
                <a16:creationId xmlns:a16="http://schemas.microsoft.com/office/drawing/2014/main" id="{76BBB7C6-8695-2FA0-51B3-584E8E4E243E}"/>
              </a:ext>
            </a:extLst>
          </p:cNvPr>
          <p:cNvPicPr>
            <a:picLocks noChangeAspect="1"/>
          </p:cNvPicPr>
          <p:nvPr/>
        </p:nvPicPr>
        <p:blipFill rotWithShape="1">
          <a:blip r:embed="rId13"/>
          <a:srcRect l="11679" t="3575" r="10033" b="6241"/>
          <a:stretch/>
        </p:blipFill>
        <p:spPr>
          <a:xfrm>
            <a:off x="6818762" y="4301303"/>
            <a:ext cx="2183394" cy="2295258"/>
          </a:xfrm>
          <a:prstGeom prst="rect">
            <a:avLst/>
          </a:prstGeom>
        </p:spPr>
      </p:pic>
      <p:grpSp>
        <p:nvGrpSpPr>
          <p:cNvPr id="2" name="Group 1">
            <a:extLst>
              <a:ext uri="{FF2B5EF4-FFF2-40B4-BE49-F238E27FC236}">
                <a16:creationId xmlns:a16="http://schemas.microsoft.com/office/drawing/2014/main" id="{F0B282C0-C057-088F-A9A0-CD220593FD7A}"/>
              </a:ext>
            </a:extLst>
          </p:cNvPr>
          <p:cNvGrpSpPr/>
          <p:nvPr/>
        </p:nvGrpSpPr>
        <p:grpSpPr>
          <a:xfrm>
            <a:off x="21" y="6504528"/>
            <a:ext cx="12191979" cy="383423"/>
            <a:chOff x="-3029" y="-1317"/>
            <a:chExt cx="12191979" cy="383423"/>
          </a:xfrm>
        </p:grpSpPr>
        <p:sp>
          <p:nvSpPr>
            <p:cNvPr id="4" name="Rectangle 3">
              <a:extLst>
                <a:ext uri="{FF2B5EF4-FFF2-40B4-BE49-F238E27FC236}">
                  <a16:creationId xmlns:a16="http://schemas.microsoft.com/office/drawing/2014/main" id="{EE017A09-6763-67CB-D06C-B63D937720A2}"/>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IT20037338</a:t>
              </a:r>
              <a:r>
                <a:rPr lang="en-US" sz="1800" dirty="0">
                  <a:solidFill>
                    <a:schemeClr val="tx1"/>
                  </a:solidFill>
                </a:rPr>
                <a:t>   |   JAYATHILAKE S.M.D.A.R.|   </a:t>
              </a:r>
              <a:r>
                <a:rPr lang="en-US" dirty="0">
                  <a:solidFill>
                    <a:schemeClr val="tx1"/>
                  </a:solidFill>
                </a:rPr>
                <a:t>TMP_2023_139</a:t>
              </a:r>
              <a:endParaRPr lang="en-US" sz="1800" b="0" dirty="0">
                <a:solidFill>
                  <a:schemeClr val="tx1"/>
                </a:solidFill>
              </a:endParaRPr>
            </a:p>
          </p:txBody>
        </p:sp>
        <p:pic>
          <p:nvPicPr>
            <p:cNvPr id="8" name="Picture 7">
              <a:extLst>
                <a:ext uri="{FF2B5EF4-FFF2-40B4-BE49-F238E27FC236}">
                  <a16:creationId xmlns:a16="http://schemas.microsoft.com/office/drawing/2014/main" id="{D6317EFB-6D42-5174-D3AF-57031A729F65}"/>
                </a:ext>
              </a:extLst>
            </p:cNvPr>
            <p:cNvPicPr>
              <a:picLocks noChangeAspect="1"/>
            </p:cNvPicPr>
            <p:nvPr/>
          </p:nvPicPr>
          <p:blipFill>
            <a:blip r:embed="rId14"/>
            <a:stretch>
              <a:fillRect/>
            </a:stretch>
          </p:blipFill>
          <p:spPr>
            <a:xfrm>
              <a:off x="1" y="-1317"/>
              <a:ext cx="2000753" cy="351196"/>
            </a:xfrm>
            <a:prstGeom prst="rect">
              <a:avLst/>
            </a:prstGeom>
          </p:spPr>
        </p:pic>
      </p:grpSp>
    </p:spTree>
    <p:extLst>
      <p:ext uri="{BB962C8B-B14F-4D97-AF65-F5344CB8AC3E}">
        <p14:creationId xmlns:p14="http://schemas.microsoft.com/office/powerpoint/2010/main" val="2420919893"/>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computer mouse&#10;&#10;Description automatically generated">
            <a:extLst>
              <a:ext uri="{FF2B5EF4-FFF2-40B4-BE49-F238E27FC236}">
                <a16:creationId xmlns:a16="http://schemas.microsoft.com/office/drawing/2014/main" id="{521EBC01-E339-9728-D497-78E7863211E2}"/>
              </a:ext>
            </a:extLst>
          </p:cNvPr>
          <p:cNvPicPr>
            <a:picLocks noChangeAspect="1"/>
          </p:cNvPicPr>
          <p:nvPr/>
        </p:nvPicPr>
        <p:blipFill rotWithShape="1">
          <a:blip r:embed="rId2">
            <a:alphaModFix amt="35000"/>
          </a:blip>
          <a:srcRect t="15341" b="389"/>
          <a:stretch/>
        </p:blipFill>
        <p:spPr>
          <a:xfrm>
            <a:off x="2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TRACKPAD USERS</a:t>
            </a:r>
          </a:p>
        </p:txBody>
      </p:sp>
      <p:sp>
        <p:nvSpPr>
          <p:cNvPr id="3" name="Content Placeholder 2">
            <a:extLst>
              <a:ext uri="{FF2B5EF4-FFF2-40B4-BE49-F238E27FC236}">
                <a16:creationId xmlns:a16="http://schemas.microsoft.com/office/drawing/2014/main" id="{BBF8793F-A4A0-4DD9-9D84-CFB381362E93}"/>
              </a:ext>
            </a:extLst>
          </p:cNvPr>
          <p:cNvSpPr>
            <a:spLocks noGrp="1"/>
          </p:cNvSpPr>
          <p:nvPr>
            <p:ph idx="1"/>
          </p:nvPr>
        </p:nvSpPr>
        <p:spPr>
          <a:xfrm>
            <a:off x="838200" y="1686670"/>
            <a:ext cx="10515600" cy="4968875"/>
          </a:xfrm>
        </p:spPr>
        <p:txBody>
          <a:bodyPr>
            <a:normAutofit/>
          </a:bodyPr>
          <a:lstStyle/>
          <a:p>
            <a:pPr marL="342900" marR="0" lvl="0" indent="-342900" algn="just">
              <a:lnSpc>
                <a:spcPct val="250000"/>
              </a:lnSpc>
              <a:spcBef>
                <a:spcPts val="0"/>
              </a:spcBef>
              <a:spcAft>
                <a:spcPts val="0"/>
              </a:spcAft>
              <a:buFont typeface="Symbol" panose="05050102010706020507" pitchFamily="18" charset="2"/>
              <a:buChar char=""/>
            </a:pPr>
            <a:r>
              <a:rPr lang="en-US" sz="2600" b="1" dirty="0">
                <a:solidFill>
                  <a:srgbClr val="FFFFFF"/>
                </a:solidFill>
              </a:rPr>
              <a:t>What about trackpad users?</a:t>
            </a:r>
          </a:p>
          <a:p>
            <a:pPr marL="342900" marR="0" lvl="0" indent="-342900" algn="just">
              <a:lnSpc>
                <a:spcPct val="250000"/>
              </a:lnSpc>
              <a:spcBef>
                <a:spcPts val="0"/>
              </a:spcBef>
              <a:spcAft>
                <a:spcPts val="0"/>
              </a:spcAft>
              <a:buFont typeface="Symbol" panose="05050102010706020507" pitchFamily="18" charset="2"/>
              <a:buChar char=""/>
            </a:pPr>
            <a:r>
              <a:rPr lang="en-US" sz="2600" b="1" dirty="0">
                <a:solidFill>
                  <a:srgbClr val="FFFFFF"/>
                </a:solidFill>
              </a:rPr>
              <a:t>Do IT professionals use trackpads?</a:t>
            </a:r>
          </a:p>
          <a:p>
            <a:pPr marL="342900" marR="0" lvl="0" indent="-342900" algn="just">
              <a:lnSpc>
                <a:spcPct val="250000"/>
              </a:lnSpc>
              <a:spcBef>
                <a:spcPts val="0"/>
              </a:spcBef>
              <a:spcAft>
                <a:spcPts val="0"/>
              </a:spcAft>
              <a:buFont typeface="Symbol" panose="05050102010706020507" pitchFamily="18" charset="2"/>
              <a:buChar char=""/>
            </a:pPr>
            <a:r>
              <a:rPr lang="en-US" sz="2600" b="1" dirty="0">
                <a:solidFill>
                  <a:srgbClr val="FFFFFF"/>
                </a:solidFill>
              </a:rPr>
              <a:t>How do we cater these users?</a:t>
            </a:r>
          </a:p>
        </p:txBody>
      </p:sp>
      <p:sp>
        <p:nvSpPr>
          <p:cNvPr id="6" name="Slide Number Placeholder 5">
            <a:extLst>
              <a:ext uri="{FF2B5EF4-FFF2-40B4-BE49-F238E27FC236}">
                <a16:creationId xmlns:a16="http://schemas.microsoft.com/office/drawing/2014/main" id="{721FB17D-56B2-7653-1E43-70FC7F78FEDA}"/>
              </a:ext>
            </a:extLst>
          </p:cNvPr>
          <p:cNvSpPr>
            <a:spLocks noGrp="1"/>
          </p:cNvSpPr>
          <p:nvPr>
            <p:ph type="sldNum" sz="quarter" idx="12"/>
          </p:nvPr>
        </p:nvSpPr>
        <p:spPr/>
        <p:txBody>
          <a:bodyPr/>
          <a:lstStyle/>
          <a:p>
            <a:fld id="{C541420A-FA35-6346-9FEF-D4BEF8FB3635}" type="slidenum">
              <a:rPr lang="en-LK" smtClean="0"/>
              <a:t>46</a:t>
            </a:fld>
            <a:endParaRPr lang="en-LK"/>
          </a:p>
        </p:txBody>
      </p:sp>
      <p:pic>
        <p:nvPicPr>
          <p:cNvPr id="4" name="Picture 3" descr="Text&#10;&#10;Description automatically generated">
            <a:extLst>
              <a:ext uri="{FF2B5EF4-FFF2-40B4-BE49-F238E27FC236}">
                <a16:creationId xmlns:a16="http://schemas.microsoft.com/office/drawing/2014/main" id="{7514C83E-6F9E-99EF-9C28-64E39E1C6C30}"/>
              </a:ext>
            </a:extLst>
          </p:cNvPr>
          <p:cNvPicPr>
            <a:picLocks noChangeAspect="1"/>
          </p:cNvPicPr>
          <p:nvPr/>
        </p:nvPicPr>
        <p:blipFill rotWithShape="1">
          <a:blip r:embed="rId3"/>
          <a:srcRect l="7504" t="61053" r="22317" b="28073"/>
          <a:stretch/>
        </p:blipFill>
        <p:spPr>
          <a:xfrm>
            <a:off x="4365394" y="4797391"/>
            <a:ext cx="6805954" cy="939732"/>
          </a:xfrm>
          <a:prstGeom prst="rect">
            <a:avLst/>
          </a:prstGeom>
        </p:spPr>
      </p:pic>
      <p:grpSp>
        <p:nvGrpSpPr>
          <p:cNvPr id="7" name="Group 6">
            <a:extLst>
              <a:ext uri="{FF2B5EF4-FFF2-40B4-BE49-F238E27FC236}">
                <a16:creationId xmlns:a16="http://schemas.microsoft.com/office/drawing/2014/main" id="{23EC0F1C-F875-F11C-8389-FE34532FB29C}"/>
              </a:ext>
            </a:extLst>
          </p:cNvPr>
          <p:cNvGrpSpPr/>
          <p:nvPr/>
        </p:nvGrpSpPr>
        <p:grpSpPr>
          <a:xfrm>
            <a:off x="21" y="6504528"/>
            <a:ext cx="12191979" cy="383423"/>
            <a:chOff x="-3029" y="-1317"/>
            <a:chExt cx="12191979" cy="383423"/>
          </a:xfrm>
        </p:grpSpPr>
        <p:sp>
          <p:nvSpPr>
            <p:cNvPr id="8" name="Rectangle 7">
              <a:extLst>
                <a:ext uri="{FF2B5EF4-FFF2-40B4-BE49-F238E27FC236}">
                  <a16:creationId xmlns:a16="http://schemas.microsoft.com/office/drawing/2014/main" id="{60B0A2EA-E94C-E24F-22EB-B44711EF9E9F}"/>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IT20037338</a:t>
              </a:r>
              <a:r>
                <a:rPr lang="en-US" sz="1800" dirty="0">
                  <a:solidFill>
                    <a:schemeClr val="tx1"/>
                  </a:solidFill>
                </a:rPr>
                <a:t>   |   JAYATHILAKE S.M.D.A.R.|   </a:t>
              </a:r>
              <a:r>
                <a:rPr lang="en-US" dirty="0">
                  <a:solidFill>
                    <a:schemeClr val="tx1"/>
                  </a:solidFill>
                </a:rPr>
                <a:t>TMP_2023_139</a:t>
              </a:r>
              <a:endParaRPr lang="en-US" sz="1800" b="0" dirty="0">
                <a:solidFill>
                  <a:schemeClr val="tx1"/>
                </a:solidFill>
              </a:endParaRPr>
            </a:p>
          </p:txBody>
        </p:sp>
        <p:pic>
          <p:nvPicPr>
            <p:cNvPr id="9" name="Picture 8">
              <a:extLst>
                <a:ext uri="{FF2B5EF4-FFF2-40B4-BE49-F238E27FC236}">
                  <a16:creationId xmlns:a16="http://schemas.microsoft.com/office/drawing/2014/main" id="{83160BCA-F53F-38F0-87F4-44D468CE1B8F}"/>
                </a:ext>
              </a:extLst>
            </p:cNvPr>
            <p:cNvPicPr>
              <a:picLocks noChangeAspect="1"/>
            </p:cNvPicPr>
            <p:nvPr/>
          </p:nvPicPr>
          <p:blipFill>
            <a:blip r:embed="rId4"/>
            <a:stretch>
              <a:fillRect/>
            </a:stretch>
          </p:blipFill>
          <p:spPr>
            <a:xfrm>
              <a:off x="1" y="-1317"/>
              <a:ext cx="2000753" cy="351196"/>
            </a:xfrm>
            <a:prstGeom prst="rect">
              <a:avLst/>
            </a:prstGeom>
          </p:spPr>
        </p:pic>
      </p:grpSp>
    </p:spTree>
    <p:extLst>
      <p:ext uri="{BB962C8B-B14F-4D97-AF65-F5344CB8AC3E}">
        <p14:creationId xmlns:p14="http://schemas.microsoft.com/office/powerpoint/2010/main" val="1889935505"/>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computer mouse&#10;&#10;Description automatically generated">
            <a:extLst>
              <a:ext uri="{FF2B5EF4-FFF2-40B4-BE49-F238E27FC236}">
                <a16:creationId xmlns:a16="http://schemas.microsoft.com/office/drawing/2014/main" id="{601C3AE8-BE71-3CD9-F269-2D2833A16AF2}"/>
              </a:ext>
            </a:extLst>
          </p:cNvPr>
          <p:cNvPicPr>
            <a:picLocks noChangeAspect="1"/>
          </p:cNvPicPr>
          <p:nvPr/>
        </p:nvPicPr>
        <p:blipFill rotWithShape="1">
          <a:blip r:embed="rId2">
            <a:alphaModFix amt="35000"/>
          </a:blip>
          <a:srcRect t="15341" b="389"/>
          <a:stretch/>
        </p:blipFill>
        <p:spPr>
          <a:xfrm>
            <a:off x="20" y="10"/>
            <a:ext cx="12191980" cy="6857990"/>
          </a:xfrm>
          <a:prstGeom prst="rect">
            <a:avLst/>
          </a:prstGeom>
        </p:spPr>
      </p:pic>
      <p:sp>
        <p:nvSpPr>
          <p:cNvPr id="6" name="Slide Number Placeholder 5">
            <a:extLst>
              <a:ext uri="{FF2B5EF4-FFF2-40B4-BE49-F238E27FC236}">
                <a16:creationId xmlns:a16="http://schemas.microsoft.com/office/drawing/2014/main" id="{BC4A1DD3-60B3-1317-E4F5-2106B2E6B4FE}"/>
              </a:ext>
            </a:extLst>
          </p:cNvPr>
          <p:cNvSpPr>
            <a:spLocks noGrp="1"/>
          </p:cNvSpPr>
          <p:nvPr>
            <p:ph type="sldNum" sz="quarter" idx="12"/>
          </p:nvPr>
        </p:nvSpPr>
        <p:spPr/>
        <p:txBody>
          <a:bodyPr/>
          <a:lstStyle/>
          <a:p>
            <a:fld id="{C541420A-FA35-6346-9FEF-D4BEF8FB3635}" type="slidenum">
              <a:rPr lang="en-LK" smtClean="0"/>
              <a:t>47</a:t>
            </a:fld>
            <a:endParaRPr lang="en-LK"/>
          </a:p>
        </p:txBody>
      </p:sp>
      <p:sp>
        <p:nvSpPr>
          <p:cNvPr id="12" name="Title 1">
            <a:extLst>
              <a:ext uri="{FF2B5EF4-FFF2-40B4-BE49-F238E27FC236}">
                <a16:creationId xmlns:a16="http://schemas.microsoft.com/office/drawing/2014/main" id="{400A1054-75A1-1F87-2415-1F46AD77F050}"/>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REFERENCES</a:t>
            </a:r>
          </a:p>
        </p:txBody>
      </p:sp>
      <p:sp>
        <p:nvSpPr>
          <p:cNvPr id="4" name="Content Placeholder 2">
            <a:extLst>
              <a:ext uri="{FF2B5EF4-FFF2-40B4-BE49-F238E27FC236}">
                <a16:creationId xmlns:a16="http://schemas.microsoft.com/office/drawing/2014/main" id="{0EE01A03-617F-2D42-85C0-A3334388FC63}"/>
              </a:ext>
            </a:extLst>
          </p:cNvPr>
          <p:cNvSpPr>
            <a:spLocks noGrp="1"/>
          </p:cNvSpPr>
          <p:nvPr>
            <p:ph idx="1"/>
          </p:nvPr>
        </p:nvSpPr>
        <p:spPr>
          <a:xfrm>
            <a:off x="838200" y="1825625"/>
            <a:ext cx="10515600" cy="4351338"/>
          </a:xfrm>
        </p:spPr>
        <p:txBody>
          <a:bodyPr>
            <a:normAutofit lnSpcReduction="10000"/>
          </a:bodyPr>
          <a:lstStyle/>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 - 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Antal</a:t>
            </a:r>
            <a:r>
              <a:rPr lang="en-US" sz="1800" dirty="0">
                <a:effectLst/>
                <a:latin typeface="Calibri" panose="020F0502020204030204" pitchFamily="34" charset="0"/>
                <a:ea typeface="Calibri" panose="020F0502020204030204" pitchFamily="34" charset="0"/>
                <a:cs typeface="Times New Roman" panose="02020603050405020304" pitchFamily="18" charset="0"/>
              </a:rPr>
              <a:t>, "Intrusion detection using mouse dynamics," Intrusion detection using mouse dynamics , p. 10, 2019. </a:t>
            </a:r>
          </a:p>
          <a:p>
            <a:pPr marL="0" marR="0" algn="just">
              <a:lnSpc>
                <a:spcPct val="107000"/>
              </a:lnSpc>
              <a:spcBef>
                <a:spcPts val="0"/>
              </a:spcBef>
              <a:spcAft>
                <a:spcPts val="800"/>
              </a:spcAft>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[2]</a:t>
            </a:r>
            <a:r>
              <a:rPr lang="en-US" sz="1800" dirty="0">
                <a:latin typeface="Arial" panose="020B0604020202020204" pitchFamily="34" charset="0"/>
                <a:ea typeface="Calibri" panose="020F0502020204030204" pitchFamily="34" charset="0"/>
                <a:cs typeface="Times New Roman" panose="02020603050405020304" pitchFamily="18" charset="0"/>
              </a:rPr>
              <a:t> - </a:t>
            </a:r>
            <a:r>
              <a:rPr lang="en-US" sz="1800" dirty="0">
                <a:effectLst/>
                <a:latin typeface="Arial" panose="020B0604020202020204" pitchFamily="34" charset="0"/>
                <a:ea typeface="Calibri" panose="020F0502020204030204" pitchFamily="34" charset="0"/>
                <a:cs typeface="Times New Roman" panose="02020603050405020304" pitchFamily="18" charset="0"/>
              </a:rPr>
              <a:t>N.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Culligan</a:t>
            </a:r>
            <a:r>
              <a:rPr lang="en-US" sz="1800" dirty="0">
                <a:effectLst/>
                <a:latin typeface="Arial" panose="020B0604020202020204" pitchFamily="34" charset="0"/>
                <a:ea typeface="Calibri" panose="020F0502020204030204" pitchFamily="34" charset="0"/>
                <a:cs typeface="Times New Roman" panose="02020603050405020304" pitchFamily="18" charset="0"/>
              </a:rPr>
              <a:t>, "What the Mouse Said: How Mouse Movements Can Relate to Student Stress and Success," What the Mouse Said: How Mouse Movements Can Relate to Student Stress and Success , p. 10, 2020. </a:t>
            </a: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[3] - C. Davide, N. Paulo, M. P.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Jos´e</a:t>
            </a:r>
            <a:r>
              <a:rPr lang="en-US" sz="1800" dirty="0">
                <a:effectLst/>
                <a:latin typeface="Arial" panose="020B0604020202020204" pitchFamily="34" charset="0"/>
                <a:ea typeface="Calibri" panose="020F0502020204030204" pitchFamily="34" charset="0"/>
                <a:cs typeface="Times New Roman" panose="02020603050405020304" pitchFamily="18" charset="0"/>
              </a:rPr>
              <a:t>, S. Nuno and N.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Jos´e</a:t>
            </a:r>
            <a:r>
              <a:rPr lang="en-US" sz="1800" dirty="0">
                <a:effectLst/>
                <a:latin typeface="Arial" panose="020B0604020202020204" pitchFamily="34" charset="0"/>
                <a:ea typeface="Calibri" panose="020F0502020204030204" pitchFamily="34" charset="0"/>
                <a:cs typeface="Times New Roman" panose="02020603050405020304" pitchFamily="18" charset="0"/>
              </a:rPr>
              <a:t>, "Using Mouse Dynamics to Assess Stress During Online Exams," Using Mouse Dynamics to Assess Stress During Online Exams, p. 15, 2015. </a:t>
            </a:r>
          </a:p>
          <a:p>
            <a:pPr marL="0" marR="0" algn="just">
              <a:lnSpc>
                <a:spcPct val="107000"/>
              </a:lnSpc>
              <a:spcBef>
                <a:spcPts val="0"/>
              </a:spcBef>
              <a:spcAft>
                <a:spcPts val="800"/>
              </a:spcAft>
            </a:pPr>
            <a:endParaRPr lang="en-US" sz="1800" dirty="0">
              <a:highlight>
                <a:srgbClr val="FFFF00"/>
              </a:highlight>
              <a:latin typeface="Arial" panose="020B0604020202020204" pitchFamily="34" charset="0"/>
              <a:cs typeface="Times New Roman" panose="02020603050405020304" pitchFamily="18" charset="0"/>
            </a:endParaRPr>
          </a:p>
          <a:p>
            <a:pPr marL="0" algn="just">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[4] -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Ibrar</a:t>
            </a:r>
            <a:r>
              <a:rPr lang="en-US" sz="1800" dirty="0">
                <a:effectLst/>
                <a:latin typeface="Arial" panose="020B0604020202020204" pitchFamily="34" charset="0"/>
                <a:ea typeface="Calibri" panose="020F0502020204030204" pitchFamily="34" charset="0"/>
                <a:cs typeface="Times New Roman" panose="02020603050405020304" pitchFamily="18" charset="0"/>
              </a:rPr>
              <a:t> Hussain, Iftikhar Ahmed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Khan,Imran</a:t>
            </a:r>
            <a:r>
              <a:rPr lang="en-US" sz="1800" dirty="0">
                <a:effectLst/>
                <a:latin typeface="Arial" panose="020B0604020202020204" pitchFamily="34" charset="0"/>
                <a:ea typeface="Calibri" panose="020F0502020204030204" pitchFamily="34" charset="0"/>
                <a:cs typeface="Times New Roman" panose="02020603050405020304" pitchFamily="18" charset="0"/>
              </a:rPr>
              <a:t> Ali Khan, Syed Sajid Hussain and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Attiqa</a:t>
            </a:r>
            <a:r>
              <a:rPr lang="en-US" sz="1800" dirty="0">
                <a:effectLst/>
                <a:latin typeface="Arial" panose="020B0604020202020204" pitchFamily="34" charset="0"/>
                <a:ea typeface="Calibri" panose="020F0502020204030204" pitchFamily="34" charset="0"/>
                <a:cs typeface="Times New Roman" panose="02020603050405020304" pitchFamily="18" charset="0"/>
              </a:rPr>
              <a:t> Rehman, "A SURVEY ON USAGE OF TOUCHSCREEN VERSUS MOUSE FOR INTERACTION”, p. 6, 2017. </a:t>
            </a:r>
          </a:p>
          <a:p>
            <a:pPr marL="0" marR="0" algn="just">
              <a:lnSpc>
                <a:spcPct val="107000"/>
              </a:lnSpc>
              <a:spcBef>
                <a:spcPts val="0"/>
              </a:spcBef>
              <a:spcAft>
                <a:spcPts val="800"/>
              </a:spcAft>
            </a:pPr>
            <a:endParaRPr lang="en-US" sz="1800" dirty="0">
              <a:highlight>
                <a:srgbClr val="FFFF00"/>
              </a:highlight>
              <a:latin typeface="Arial" panose="020B0604020202020204" pitchFamily="34" charset="0"/>
              <a:cs typeface="Times New Roman" panose="02020603050405020304" pitchFamily="18" charset="0"/>
            </a:endParaRPr>
          </a:p>
          <a:p>
            <a:pPr marL="0" marR="0" algn="just">
              <a:lnSpc>
                <a:spcPct val="107000"/>
              </a:lnSpc>
              <a:spcBef>
                <a:spcPts val="0"/>
              </a:spcBef>
              <a:spcAft>
                <a:spcPts val="800"/>
              </a:spcAft>
            </a:pPr>
            <a:endParaRPr lang="en-US" dirty="0">
              <a:highlight>
                <a:srgbClr val="FFFF00"/>
              </a:highlight>
            </a:endParaRPr>
          </a:p>
        </p:txBody>
      </p:sp>
      <p:grpSp>
        <p:nvGrpSpPr>
          <p:cNvPr id="2" name="Group 1">
            <a:extLst>
              <a:ext uri="{FF2B5EF4-FFF2-40B4-BE49-F238E27FC236}">
                <a16:creationId xmlns:a16="http://schemas.microsoft.com/office/drawing/2014/main" id="{F73188BB-C7C7-6724-3735-CE1E278BAB4A}"/>
              </a:ext>
            </a:extLst>
          </p:cNvPr>
          <p:cNvGrpSpPr/>
          <p:nvPr/>
        </p:nvGrpSpPr>
        <p:grpSpPr>
          <a:xfrm>
            <a:off x="21" y="6504528"/>
            <a:ext cx="12191979" cy="383423"/>
            <a:chOff x="-3029" y="-1317"/>
            <a:chExt cx="12191979" cy="383423"/>
          </a:xfrm>
        </p:grpSpPr>
        <p:sp>
          <p:nvSpPr>
            <p:cNvPr id="3" name="Rectangle 2">
              <a:extLst>
                <a:ext uri="{FF2B5EF4-FFF2-40B4-BE49-F238E27FC236}">
                  <a16:creationId xmlns:a16="http://schemas.microsoft.com/office/drawing/2014/main" id="{811DFA7D-EAD9-7B97-5357-170BC4B293F5}"/>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IT20037338</a:t>
              </a:r>
              <a:r>
                <a:rPr lang="en-US" sz="1800" dirty="0">
                  <a:solidFill>
                    <a:schemeClr val="tx1"/>
                  </a:solidFill>
                </a:rPr>
                <a:t>   |   JAYATHILAKE S.M.D.A.R.|   </a:t>
              </a:r>
              <a:r>
                <a:rPr lang="en-US" dirty="0">
                  <a:solidFill>
                    <a:schemeClr val="tx1"/>
                  </a:solidFill>
                </a:rPr>
                <a:t>TMP_2023_139</a:t>
              </a:r>
              <a:endParaRPr lang="en-US" sz="1800" b="0" dirty="0">
                <a:solidFill>
                  <a:schemeClr val="tx1"/>
                </a:solidFill>
              </a:endParaRPr>
            </a:p>
          </p:txBody>
        </p:sp>
        <p:pic>
          <p:nvPicPr>
            <p:cNvPr id="7" name="Picture 6">
              <a:extLst>
                <a:ext uri="{FF2B5EF4-FFF2-40B4-BE49-F238E27FC236}">
                  <a16:creationId xmlns:a16="http://schemas.microsoft.com/office/drawing/2014/main" id="{C1D4C0BC-10DE-FB4D-D9B6-0D688714CB83}"/>
                </a:ext>
              </a:extLst>
            </p:cNvPr>
            <p:cNvPicPr>
              <a:picLocks noChangeAspect="1"/>
            </p:cNvPicPr>
            <p:nvPr/>
          </p:nvPicPr>
          <p:blipFill>
            <a:blip r:embed="rId3"/>
            <a:stretch>
              <a:fillRect/>
            </a:stretch>
          </p:blipFill>
          <p:spPr>
            <a:xfrm>
              <a:off x="1" y="-1317"/>
              <a:ext cx="2000753" cy="351196"/>
            </a:xfrm>
            <a:prstGeom prst="rect">
              <a:avLst/>
            </a:prstGeom>
          </p:spPr>
        </p:pic>
      </p:grpSp>
    </p:spTree>
    <p:extLst>
      <p:ext uri="{BB962C8B-B14F-4D97-AF65-F5344CB8AC3E}">
        <p14:creationId xmlns:p14="http://schemas.microsoft.com/office/powerpoint/2010/main" val="3601180009"/>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1455313-E5D0-FA7A-3160-0FC602DB3E56}"/>
              </a:ext>
            </a:extLst>
          </p:cNvPr>
          <p:cNvPicPr>
            <a:picLocks noChangeAspect="1"/>
          </p:cNvPicPr>
          <p:nvPr/>
        </p:nvPicPr>
        <p:blipFill rotWithShape="1">
          <a:blip r:embed="rId2">
            <a:alphaModFix amt="50000"/>
          </a:blip>
          <a:srcRect r="-1" b="15708"/>
          <a:stretch/>
        </p:blipFill>
        <p:spPr>
          <a:xfrm>
            <a:off x="20" y="10"/>
            <a:ext cx="12188930" cy="6857990"/>
          </a:xfrm>
          <a:prstGeom prst="rect">
            <a:avLst/>
          </a:prstGeom>
        </p:spPr>
      </p:pic>
      <p:sp>
        <p:nvSpPr>
          <p:cNvPr id="2" name="Title 1">
            <a:extLst>
              <a:ext uri="{FF2B5EF4-FFF2-40B4-BE49-F238E27FC236}">
                <a16:creationId xmlns:a16="http://schemas.microsoft.com/office/drawing/2014/main" id="{E66F8E70-A6D3-5E49-C1F9-3202A78350BE}"/>
              </a:ext>
            </a:extLst>
          </p:cNvPr>
          <p:cNvSpPr>
            <a:spLocks noGrp="1"/>
          </p:cNvSpPr>
          <p:nvPr>
            <p:ph type="title"/>
          </p:nvPr>
        </p:nvSpPr>
        <p:spPr>
          <a:xfrm>
            <a:off x="1524000" y="1122363"/>
            <a:ext cx="9144000" cy="3063240"/>
          </a:xfrm>
        </p:spPr>
        <p:txBody>
          <a:bodyPr vert="horz" lIns="91440" tIns="45720" rIns="91440" bIns="45720" rtlCol="0" anchor="b">
            <a:normAutofit fontScale="90000"/>
          </a:bodyPr>
          <a:lstStyle/>
          <a:p>
            <a:pPr algn="ctr"/>
            <a:r>
              <a:rPr lang="en-US" sz="6600" b="1" dirty="0">
                <a:solidFill>
                  <a:srgbClr val="FFFFFF"/>
                </a:solidFill>
              </a:rPr>
              <a:t>COMPONENT 4: STRESS DETECTION VIA KEYSTROKE</a:t>
            </a:r>
            <a:br>
              <a:rPr lang="en-US" sz="6600" b="1" dirty="0">
                <a:solidFill>
                  <a:srgbClr val="FFFFFF"/>
                </a:solidFill>
              </a:rPr>
            </a:br>
            <a:r>
              <a:rPr lang="en-US" sz="6600" b="1" dirty="0">
                <a:solidFill>
                  <a:srgbClr val="FFFFFF"/>
                </a:solidFill>
              </a:rPr>
              <a:t>DYNAMICS	</a:t>
            </a:r>
          </a:p>
        </p:txBody>
      </p:sp>
      <p:sp>
        <p:nvSpPr>
          <p:cNvPr id="3" name="Content Placeholder 2">
            <a:extLst>
              <a:ext uri="{FF2B5EF4-FFF2-40B4-BE49-F238E27FC236}">
                <a16:creationId xmlns:a16="http://schemas.microsoft.com/office/drawing/2014/main" id="{DB1CB521-6BEB-B455-D157-2748321805CD}"/>
              </a:ext>
            </a:extLst>
          </p:cNvPr>
          <p:cNvSpPr>
            <a:spLocks noGrp="1"/>
          </p:cNvSpPr>
          <p:nvPr>
            <p:ph idx="1"/>
          </p:nvPr>
        </p:nvSpPr>
        <p:spPr>
          <a:xfrm>
            <a:off x="1527048" y="4599432"/>
            <a:ext cx="9144000" cy="1536192"/>
          </a:xfrm>
        </p:spPr>
        <p:txBody>
          <a:bodyPr vert="horz" lIns="91440" tIns="45720" rIns="91440" bIns="45720" rtlCol="0">
            <a:normAutofit/>
          </a:bodyPr>
          <a:lstStyle/>
          <a:p>
            <a:pPr marL="0" indent="0" algn="ctr">
              <a:buNone/>
            </a:pPr>
            <a:r>
              <a:rPr lang="en-US" sz="2400" b="1" dirty="0" err="1">
                <a:solidFill>
                  <a:srgbClr val="FFFFFF"/>
                </a:solidFill>
              </a:rPr>
              <a:t>Perera</a:t>
            </a:r>
            <a:r>
              <a:rPr lang="en-US" sz="2400" b="1" dirty="0">
                <a:solidFill>
                  <a:srgbClr val="FFFFFF"/>
                </a:solidFill>
              </a:rPr>
              <a:t> M. S. D. – IT20020262</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87FA63E-4B80-F5D4-D61A-8ADB58E89615}"/>
              </a:ext>
            </a:extLst>
          </p:cNvPr>
          <p:cNvSpPr>
            <a:spLocks noGrp="1"/>
          </p:cNvSpPr>
          <p:nvPr>
            <p:ph type="sldNum" sz="quarter" idx="12"/>
          </p:nvPr>
        </p:nvSpPr>
        <p:spPr/>
        <p:txBody>
          <a:bodyPr/>
          <a:lstStyle/>
          <a:p>
            <a:fld id="{C541420A-FA35-6346-9FEF-D4BEF8FB3635}" type="slidenum">
              <a:rPr lang="en-LK" smtClean="0"/>
              <a:t>48</a:t>
            </a:fld>
            <a:endParaRPr lang="en-LK"/>
          </a:p>
        </p:txBody>
      </p:sp>
      <p:grpSp>
        <p:nvGrpSpPr>
          <p:cNvPr id="4" name="Group 3">
            <a:extLst>
              <a:ext uri="{FF2B5EF4-FFF2-40B4-BE49-F238E27FC236}">
                <a16:creationId xmlns:a16="http://schemas.microsoft.com/office/drawing/2014/main" id="{E4B26D23-E73A-7839-D71B-9C92208178B7}"/>
              </a:ext>
            </a:extLst>
          </p:cNvPr>
          <p:cNvGrpSpPr/>
          <p:nvPr/>
        </p:nvGrpSpPr>
        <p:grpSpPr>
          <a:xfrm>
            <a:off x="21" y="6503163"/>
            <a:ext cx="12191979" cy="383423"/>
            <a:chOff x="-3029" y="-1317"/>
            <a:chExt cx="12191979" cy="383423"/>
          </a:xfrm>
        </p:grpSpPr>
        <p:sp>
          <p:nvSpPr>
            <p:cNvPr id="7" name="Rectangle 6">
              <a:extLst>
                <a:ext uri="{FF2B5EF4-FFF2-40B4-BE49-F238E27FC236}">
                  <a16:creationId xmlns:a16="http://schemas.microsoft.com/office/drawing/2014/main" id="{F4B9BBE5-2AC6-A6B8-4CE9-833FC05CA9F5}"/>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IT20020262</a:t>
              </a:r>
              <a:r>
                <a:rPr lang="en-US" sz="1800" dirty="0">
                  <a:solidFill>
                    <a:schemeClr val="tx1"/>
                  </a:solidFill>
                </a:rPr>
                <a:t>  |   PERERA M.S.D.|   </a:t>
              </a:r>
              <a:r>
                <a:rPr lang="en-US" dirty="0">
                  <a:solidFill>
                    <a:schemeClr val="tx1"/>
                  </a:solidFill>
                </a:rPr>
                <a:t>TMP_2023_139</a:t>
              </a:r>
              <a:endParaRPr lang="en-US" sz="1800" b="0" dirty="0">
                <a:solidFill>
                  <a:schemeClr val="tx1"/>
                </a:solidFill>
              </a:endParaRPr>
            </a:p>
          </p:txBody>
        </p:sp>
        <p:pic>
          <p:nvPicPr>
            <p:cNvPr id="8" name="Picture 7">
              <a:extLst>
                <a:ext uri="{FF2B5EF4-FFF2-40B4-BE49-F238E27FC236}">
                  <a16:creationId xmlns:a16="http://schemas.microsoft.com/office/drawing/2014/main" id="{2DD854EC-9D8E-01CC-C86D-52C7ABF420E6}"/>
                </a:ext>
              </a:extLst>
            </p:cNvPr>
            <p:cNvPicPr>
              <a:picLocks noChangeAspect="1"/>
            </p:cNvPicPr>
            <p:nvPr/>
          </p:nvPicPr>
          <p:blipFill>
            <a:blip r:embed="rId3"/>
            <a:stretch>
              <a:fillRect/>
            </a:stretch>
          </p:blipFill>
          <p:spPr>
            <a:xfrm>
              <a:off x="1" y="-1317"/>
              <a:ext cx="2000753" cy="351196"/>
            </a:xfrm>
            <a:prstGeom prst="rect">
              <a:avLst/>
            </a:prstGeom>
          </p:spPr>
        </p:pic>
      </p:grpSp>
    </p:spTree>
    <p:extLst>
      <p:ext uri="{BB962C8B-B14F-4D97-AF65-F5344CB8AC3E}">
        <p14:creationId xmlns:p14="http://schemas.microsoft.com/office/powerpoint/2010/main" val="605794330"/>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keyboard&#10;&#10;Description automatically generated with medium confidence">
            <a:extLst>
              <a:ext uri="{FF2B5EF4-FFF2-40B4-BE49-F238E27FC236}">
                <a16:creationId xmlns:a16="http://schemas.microsoft.com/office/drawing/2014/main" id="{BE19D2CE-B82E-8533-98BE-9A60D2BC2CDE}"/>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b="15730"/>
          <a:stretch/>
        </p:blipFill>
        <p:spPr>
          <a:xfrm>
            <a:off x="20" y="10"/>
            <a:ext cx="12191979" cy="6857990"/>
          </a:xfrm>
          <a:prstGeom prst="rect">
            <a:avLst/>
          </a:prstGeom>
        </p:spPr>
      </p:pic>
      <p:sp>
        <p:nvSpPr>
          <p:cNvPr id="2" name="Title 1">
            <a:extLst>
              <a:ext uri="{FF2B5EF4-FFF2-40B4-BE49-F238E27FC236}">
                <a16:creationId xmlns:a16="http://schemas.microsoft.com/office/drawing/2014/main" id="{8323E3B5-65F1-A43E-9024-30F64F969ABF}"/>
              </a:ext>
            </a:extLst>
          </p:cNvPr>
          <p:cNvSpPr>
            <a:spLocks noGrp="1"/>
          </p:cNvSpPr>
          <p:nvPr>
            <p:ph type="title"/>
          </p:nvPr>
        </p:nvSpPr>
        <p:spPr>
          <a:xfrm>
            <a:off x="838200" y="365125"/>
            <a:ext cx="10515600" cy="1325563"/>
          </a:xfrm>
        </p:spPr>
        <p:txBody>
          <a:bodyPr>
            <a:normAutofit/>
          </a:bodyPr>
          <a:lstStyle/>
          <a:p>
            <a:r>
              <a:rPr lang="en-US" sz="5400" b="1" dirty="0">
                <a:solidFill>
                  <a:srgbClr val="FFFFFF"/>
                </a:solidFill>
              </a:rPr>
              <a:t>BACKGROUND</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BA0261-AF85-6E31-F298-C3DCD59B5302}"/>
              </a:ext>
            </a:extLst>
          </p:cNvPr>
          <p:cNvSpPr>
            <a:spLocks noGrp="1"/>
          </p:cNvSpPr>
          <p:nvPr>
            <p:ph idx="1"/>
          </p:nvPr>
        </p:nvSpPr>
        <p:spPr>
          <a:xfrm>
            <a:off x="838200" y="2004446"/>
            <a:ext cx="10515600" cy="4176897"/>
          </a:xfrm>
        </p:spPr>
        <p:txBody>
          <a:bodyPr>
            <a:normAutofit/>
          </a:bodyPr>
          <a:lstStyle/>
          <a:p>
            <a:r>
              <a:rPr lang="en-US" sz="3200" dirty="0">
                <a:solidFill>
                  <a:srgbClr val="FFFFFF"/>
                </a:solidFill>
              </a:rPr>
              <a:t>Can we measure stress via a keyboard?</a:t>
            </a:r>
          </a:p>
          <a:p>
            <a:endParaRPr lang="en-US" sz="3200" dirty="0">
              <a:solidFill>
                <a:srgbClr val="FFFFFF"/>
              </a:solidFill>
            </a:endParaRPr>
          </a:p>
          <a:p>
            <a:r>
              <a:rPr lang="en-US" sz="3200" dirty="0">
                <a:solidFill>
                  <a:srgbClr val="FFFFFF"/>
                </a:solidFill>
              </a:rPr>
              <a:t>How to gather data?</a:t>
            </a:r>
          </a:p>
          <a:p>
            <a:endParaRPr lang="en-US" sz="3200" dirty="0">
              <a:solidFill>
                <a:srgbClr val="FFFFFF"/>
              </a:solidFill>
            </a:endParaRPr>
          </a:p>
          <a:p>
            <a:r>
              <a:rPr lang="en-US" sz="3200" dirty="0">
                <a:solidFill>
                  <a:srgbClr val="FFFFFF"/>
                </a:solidFill>
              </a:rPr>
              <a:t>Which data should be focused more?</a:t>
            </a:r>
          </a:p>
          <a:p>
            <a:endParaRPr lang="en-US" sz="3200" dirty="0">
              <a:solidFill>
                <a:srgbClr val="FFFFFF"/>
              </a:solidFill>
            </a:endParaRPr>
          </a:p>
          <a:p>
            <a:r>
              <a:rPr lang="en-US" sz="3200" dirty="0">
                <a:solidFill>
                  <a:srgbClr val="FFFFFF"/>
                </a:solidFill>
              </a:rPr>
              <a:t>Is it accurate?</a:t>
            </a:r>
          </a:p>
        </p:txBody>
      </p:sp>
      <p:sp>
        <p:nvSpPr>
          <p:cNvPr id="4" name="Slide Number Placeholder 3">
            <a:extLst>
              <a:ext uri="{FF2B5EF4-FFF2-40B4-BE49-F238E27FC236}">
                <a16:creationId xmlns:a16="http://schemas.microsoft.com/office/drawing/2014/main" id="{DE404A43-9461-07E1-C6C0-AE5321417FD2}"/>
              </a:ext>
            </a:extLst>
          </p:cNvPr>
          <p:cNvSpPr>
            <a:spLocks noGrp="1"/>
          </p:cNvSpPr>
          <p:nvPr>
            <p:ph type="sldNum" sz="quarter" idx="12"/>
          </p:nvPr>
        </p:nvSpPr>
        <p:spPr/>
        <p:txBody>
          <a:bodyPr/>
          <a:lstStyle/>
          <a:p>
            <a:fld id="{C541420A-FA35-6346-9FEF-D4BEF8FB3635}" type="slidenum">
              <a:rPr lang="en-LK" smtClean="0"/>
              <a:t>49</a:t>
            </a:fld>
            <a:endParaRPr lang="en-LK"/>
          </a:p>
        </p:txBody>
      </p:sp>
      <p:grpSp>
        <p:nvGrpSpPr>
          <p:cNvPr id="6" name="Group 5">
            <a:extLst>
              <a:ext uri="{FF2B5EF4-FFF2-40B4-BE49-F238E27FC236}">
                <a16:creationId xmlns:a16="http://schemas.microsoft.com/office/drawing/2014/main" id="{CF69576C-23DC-645D-2DC6-8489116DA987}"/>
              </a:ext>
            </a:extLst>
          </p:cNvPr>
          <p:cNvGrpSpPr/>
          <p:nvPr/>
        </p:nvGrpSpPr>
        <p:grpSpPr>
          <a:xfrm>
            <a:off x="21" y="6503163"/>
            <a:ext cx="12191979" cy="383423"/>
            <a:chOff x="-3029" y="-1317"/>
            <a:chExt cx="12191979" cy="383423"/>
          </a:xfrm>
        </p:grpSpPr>
        <p:sp>
          <p:nvSpPr>
            <p:cNvPr id="7" name="Rectangle 6">
              <a:extLst>
                <a:ext uri="{FF2B5EF4-FFF2-40B4-BE49-F238E27FC236}">
                  <a16:creationId xmlns:a16="http://schemas.microsoft.com/office/drawing/2014/main" id="{9845EE1D-CE38-F25E-2F39-3967AE1CB4C8}"/>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IT20020262</a:t>
              </a:r>
              <a:r>
                <a:rPr lang="en-US" sz="1800" dirty="0">
                  <a:solidFill>
                    <a:schemeClr val="tx1"/>
                  </a:solidFill>
                </a:rPr>
                <a:t>  |   PERERA M.S.D.|   </a:t>
              </a:r>
              <a:r>
                <a:rPr lang="en-US" dirty="0">
                  <a:solidFill>
                    <a:schemeClr val="tx1"/>
                  </a:solidFill>
                </a:rPr>
                <a:t>TMP_2023_139</a:t>
              </a:r>
              <a:endParaRPr lang="en-US" sz="1800" b="0" dirty="0">
                <a:solidFill>
                  <a:schemeClr val="tx1"/>
                </a:solidFill>
              </a:endParaRPr>
            </a:p>
          </p:txBody>
        </p:sp>
        <p:pic>
          <p:nvPicPr>
            <p:cNvPr id="8" name="Picture 7">
              <a:extLst>
                <a:ext uri="{FF2B5EF4-FFF2-40B4-BE49-F238E27FC236}">
                  <a16:creationId xmlns:a16="http://schemas.microsoft.com/office/drawing/2014/main" id="{E98FD511-EC15-C805-C699-0688B96551AC}"/>
                </a:ext>
              </a:extLst>
            </p:cNvPr>
            <p:cNvPicPr>
              <a:picLocks noChangeAspect="1"/>
            </p:cNvPicPr>
            <p:nvPr/>
          </p:nvPicPr>
          <p:blipFill>
            <a:blip r:embed="rId3"/>
            <a:stretch>
              <a:fillRect/>
            </a:stretch>
          </p:blipFill>
          <p:spPr>
            <a:xfrm>
              <a:off x="1" y="-1317"/>
              <a:ext cx="2000753" cy="351196"/>
            </a:xfrm>
            <a:prstGeom prst="rect">
              <a:avLst/>
            </a:prstGeom>
          </p:spPr>
        </p:pic>
      </p:grpSp>
    </p:spTree>
    <p:extLst>
      <p:ext uri="{BB962C8B-B14F-4D97-AF65-F5344CB8AC3E}">
        <p14:creationId xmlns:p14="http://schemas.microsoft.com/office/powerpoint/2010/main" val="266188575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5FD845-79D3-D59D-3803-809BB949F3E4}"/>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4000" b="1" kern="1200" dirty="0">
                <a:solidFill>
                  <a:schemeClr val="accent2"/>
                </a:solidFill>
                <a:latin typeface="+mj-lt"/>
                <a:ea typeface="+mj-ea"/>
                <a:cs typeface="+mj-cs"/>
              </a:rPr>
              <a:t>SYSTEM DIAGRAM</a:t>
            </a:r>
          </a:p>
        </p:txBody>
      </p:sp>
      <p:sp>
        <p:nvSpPr>
          <p:cNvPr id="3" name="Slide Number Placeholder 2">
            <a:extLst>
              <a:ext uri="{FF2B5EF4-FFF2-40B4-BE49-F238E27FC236}">
                <a16:creationId xmlns:a16="http://schemas.microsoft.com/office/drawing/2014/main" id="{3843B67A-4ADE-5FB5-D43A-52180503894F}"/>
              </a:ext>
            </a:extLst>
          </p:cNvPr>
          <p:cNvSpPr>
            <a:spLocks noGrp="1"/>
          </p:cNvSpPr>
          <p:nvPr>
            <p:ph type="sldNum" sz="quarter" idx="12"/>
          </p:nvPr>
        </p:nvSpPr>
        <p:spPr/>
        <p:txBody>
          <a:bodyPr/>
          <a:lstStyle/>
          <a:p>
            <a:fld id="{C541420A-FA35-6346-9FEF-D4BEF8FB3635}" type="slidenum">
              <a:rPr lang="en-LK" smtClean="0"/>
              <a:t>5</a:t>
            </a:fld>
            <a:endParaRPr lang="en-LK"/>
          </a:p>
        </p:txBody>
      </p:sp>
      <p:grpSp>
        <p:nvGrpSpPr>
          <p:cNvPr id="7" name="Group 6">
            <a:extLst>
              <a:ext uri="{FF2B5EF4-FFF2-40B4-BE49-F238E27FC236}">
                <a16:creationId xmlns:a16="http://schemas.microsoft.com/office/drawing/2014/main" id="{5493D70D-A73A-5EEC-181F-AA4F0D3CBCF2}"/>
              </a:ext>
            </a:extLst>
          </p:cNvPr>
          <p:cNvGrpSpPr/>
          <p:nvPr/>
        </p:nvGrpSpPr>
        <p:grpSpPr>
          <a:xfrm>
            <a:off x="344129" y="2182761"/>
            <a:ext cx="11592232" cy="3837039"/>
            <a:chOff x="344129" y="2182761"/>
            <a:chExt cx="11592232" cy="3837039"/>
          </a:xfrm>
        </p:grpSpPr>
        <p:pic>
          <p:nvPicPr>
            <p:cNvPr id="9" name="Picture 8" descr="Diagram&#10;&#10;Description automatically generated">
              <a:extLst>
                <a:ext uri="{FF2B5EF4-FFF2-40B4-BE49-F238E27FC236}">
                  <a16:creationId xmlns:a16="http://schemas.microsoft.com/office/drawing/2014/main" id="{8E7FC298-7CFB-3AE0-EA5B-1E68D71E808C}"/>
                </a:ext>
              </a:extLst>
            </p:cNvPr>
            <p:cNvPicPr>
              <a:picLocks noChangeAspect="1"/>
            </p:cNvPicPr>
            <p:nvPr/>
          </p:nvPicPr>
          <p:blipFill rotWithShape="1">
            <a:blip r:embed="rId2">
              <a:extLst>
                <a:ext uri="{28A0092B-C50C-407E-A947-70E740481C1C}">
                  <a14:useLocalDpi xmlns:a14="http://schemas.microsoft.com/office/drawing/2010/main" val="0"/>
                </a:ext>
              </a:extLst>
            </a:blip>
            <a:srcRect t="3054" b="37902"/>
            <a:stretch/>
          </p:blipFill>
          <p:spPr>
            <a:xfrm>
              <a:off x="344129" y="2182761"/>
              <a:ext cx="11592232" cy="3837039"/>
            </a:xfrm>
            <a:prstGeom prst="rect">
              <a:avLst/>
            </a:prstGeom>
          </p:spPr>
        </p:pic>
        <p:sp>
          <p:nvSpPr>
            <p:cNvPr id="6" name="TextBox 5">
              <a:extLst>
                <a:ext uri="{FF2B5EF4-FFF2-40B4-BE49-F238E27FC236}">
                  <a16:creationId xmlns:a16="http://schemas.microsoft.com/office/drawing/2014/main" id="{375F0942-69FC-0744-4748-2263115B66C4}"/>
                </a:ext>
              </a:extLst>
            </p:cNvPr>
            <p:cNvSpPr txBox="1"/>
            <p:nvPr/>
          </p:nvSpPr>
          <p:spPr>
            <a:xfrm>
              <a:off x="3571462" y="4188410"/>
              <a:ext cx="960782" cy="338554"/>
            </a:xfrm>
            <a:prstGeom prst="rect">
              <a:avLst/>
            </a:prstGeom>
            <a:solidFill>
              <a:schemeClr val="bg1"/>
            </a:solidFill>
          </p:spPr>
          <p:txBody>
            <a:bodyPr wrap="square" rtlCol="0">
              <a:spAutoFit/>
            </a:bodyPr>
            <a:lstStyle/>
            <a:p>
              <a:pPr algn="ctr"/>
              <a:r>
                <a:rPr lang="en-US" sz="800" dirty="0">
                  <a:solidFill>
                    <a:schemeClr val="bg2">
                      <a:lumMod val="25000"/>
                    </a:schemeClr>
                  </a:solidFill>
                </a:rPr>
                <a:t>Aggregating outputs</a:t>
              </a:r>
            </a:p>
          </p:txBody>
        </p:sp>
      </p:grpSp>
      <p:sp>
        <p:nvSpPr>
          <p:cNvPr id="8" name="TextBox 7">
            <a:extLst>
              <a:ext uri="{FF2B5EF4-FFF2-40B4-BE49-F238E27FC236}">
                <a16:creationId xmlns:a16="http://schemas.microsoft.com/office/drawing/2014/main" id="{AB1768A7-9AB7-CD1C-63A6-D1E175D1A558}"/>
              </a:ext>
            </a:extLst>
          </p:cNvPr>
          <p:cNvSpPr txBox="1"/>
          <p:nvPr/>
        </p:nvSpPr>
        <p:spPr>
          <a:xfrm>
            <a:off x="6732105" y="4188410"/>
            <a:ext cx="1119808" cy="215444"/>
          </a:xfrm>
          <a:prstGeom prst="rect">
            <a:avLst/>
          </a:prstGeom>
          <a:solidFill>
            <a:schemeClr val="bg1"/>
          </a:solidFill>
        </p:spPr>
        <p:txBody>
          <a:bodyPr wrap="square" rtlCol="0">
            <a:spAutoFit/>
          </a:bodyPr>
          <a:lstStyle/>
          <a:p>
            <a:pPr algn="ctr"/>
            <a:r>
              <a:rPr lang="en-US" sz="800" dirty="0">
                <a:solidFill>
                  <a:schemeClr val="bg2">
                    <a:lumMod val="25000"/>
                  </a:schemeClr>
                </a:solidFill>
              </a:rPr>
              <a:t>Aggregating outputs</a:t>
            </a:r>
          </a:p>
        </p:txBody>
      </p:sp>
      <p:pic>
        <p:nvPicPr>
          <p:cNvPr id="5" name="Picture 4">
            <a:extLst>
              <a:ext uri="{FF2B5EF4-FFF2-40B4-BE49-F238E27FC236}">
                <a16:creationId xmlns:a16="http://schemas.microsoft.com/office/drawing/2014/main" id="{472E1713-9A35-6E88-44F9-03DAB16C96C2}"/>
              </a:ext>
            </a:extLst>
          </p:cNvPr>
          <p:cNvPicPr>
            <a:picLocks noChangeAspect="1"/>
          </p:cNvPicPr>
          <p:nvPr/>
        </p:nvPicPr>
        <p:blipFill>
          <a:blip r:embed="rId3"/>
          <a:stretch>
            <a:fillRect/>
          </a:stretch>
        </p:blipFill>
        <p:spPr>
          <a:xfrm>
            <a:off x="6646" y="6500168"/>
            <a:ext cx="2000753" cy="351196"/>
          </a:xfrm>
          <a:prstGeom prst="rect">
            <a:avLst/>
          </a:prstGeom>
        </p:spPr>
      </p:pic>
    </p:spTree>
    <p:extLst>
      <p:ext uri="{BB962C8B-B14F-4D97-AF65-F5344CB8AC3E}">
        <p14:creationId xmlns:p14="http://schemas.microsoft.com/office/powerpoint/2010/main" val="2601627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keyboard&#10;&#10;Description automatically generated with medium confidence">
            <a:extLst>
              <a:ext uri="{FF2B5EF4-FFF2-40B4-BE49-F238E27FC236}">
                <a16:creationId xmlns:a16="http://schemas.microsoft.com/office/drawing/2014/main" id="{6780298B-C146-8DAB-4E8E-2BB6B90392DB}"/>
              </a:ext>
            </a:extLst>
          </p:cNvPr>
          <p:cNvPicPr>
            <a:picLocks noChangeAspect="1"/>
          </p:cNvPicPr>
          <p:nvPr/>
        </p:nvPicPr>
        <p:blipFill rotWithShape="1">
          <a:blip r:embed="rId2">
            <a:alphaModFix amt="40000"/>
          </a:blip>
          <a:srcRect b="15730"/>
          <a:stretch/>
        </p:blipFill>
        <p:spPr>
          <a:xfrm>
            <a:off x="20" y="10"/>
            <a:ext cx="12191979" cy="6857990"/>
          </a:xfrm>
          <a:prstGeom prst="rect">
            <a:avLst/>
          </a:prstGeom>
        </p:spPr>
      </p:pic>
      <p:sp>
        <p:nvSpPr>
          <p:cNvPr id="2" name="Title 1">
            <a:extLst>
              <a:ext uri="{FF2B5EF4-FFF2-40B4-BE49-F238E27FC236}">
                <a16:creationId xmlns:a16="http://schemas.microsoft.com/office/drawing/2014/main" id="{A2738C34-0264-E849-207B-F2E16CCAE7F7}"/>
              </a:ext>
            </a:extLst>
          </p:cNvPr>
          <p:cNvSpPr>
            <a:spLocks noGrp="1"/>
          </p:cNvSpPr>
          <p:nvPr>
            <p:ph type="title"/>
          </p:nvPr>
        </p:nvSpPr>
        <p:spPr>
          <a:xfrm>
            <a:off x="841249" y="1782444"/>
            <a:ext cx="10506456" cy="1216788"/>
          </a:xfrm>
        </p:spPr>
        <p:txBody>
          <a:bodyPr anchor="b">
            <a:normAutofit/>
          </a:bodyPr>
          <a:lstStyle/>
          <a:p>
            <a:r>
              <a:rPr lang="en-US" sz="5000" b="1" dirty="0"/>
              <a:t>RESEARCH PROBLEM</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88E6E89-7FDD-78EB-06B2-6B9D52E0667A}"/>
              </a:ext>
            </a:extLst>
          </p:cNvPr>
          <p:cNvSpPr>
            <a:spLocks noGrp="1"/>
          </p:cNvSpPr>
          <p:nvPr>
            <p:ph idx="1"/>
          </p:nvPr>
        </p:nvSpPr>
        <p:spPr>
          <a:xfrm>
            <a:off x="841248" y="3502152"/>
            <a:ext cx="10506456" cy="2994660"/>
          </a:xfrm>
        </p:spPr>
        <p:txBody>
          <a:bodyPr>
            <a:normAutofit lnSpcReduction="10000"/>
          </a:bodyPr>
          <a:lstStyle/>
          <a:p>
            <a:pPr marL="342900" marR="0" lvl="0" indent="-342900" algn="just">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Working on computers for an extended period of time may have negative effects towards an individual’s health. </a:t>
            </a:r>
          </a:p>
          <a:p>
            <a:pPr marL="342900" marR="0" lvl="0" indent="-342900" algn="just">
              <a:spcBef>
                <a:spcPts val="0"/>
              </a:spcBef>
              <a:spcAft>
                <a:spcPts val="0"/>
              </a:spcAft>
              <a:buFont typeface="Symbol" panose="05050102010706020507" pitchFamily="18" charset="2"/>
              <a:buChar char=""/>
            </a:pPr>
            <a:endParaRPr lang="en-US" sz="2400" dirty="0">
              <a:effectLst/>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What if there was a way to detect the users’ stress levels via the use of simple equipment such as a keyboard?</a:t>
            </a:r>
          </a:p>
          <a:p>
            <a:pPr marL="342900" marR="0" lvl="0" indent="-342900" algn="just">
              <a:spcBef>
                <a:spcPts val="0"/>
              </a:spcBef>
              <a:spcAft>
                <a:spcPts val="0"/>
              </a:spcAft>
              <a:buFont typeface="Symbol" panose="05050102010706020507" pitchFamily="18" charset="2"/>
              <a:buChar char=""/>
            </a:pPr>
            <a:endParaRPr lang="en-US" sz="2400" dirty="0">
              <a:effectLst/>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How to detect stress via keystroke dynamics?</a:t>
            </a:r>
          </a:p>
          <a:p>
            <a:pPr marL="342900" marR="0" lvl="0" indent="-342900" algn="just">
              <a:spcBef>
                <a:spcPts val="0"/>
              </a:spcBef>
              <a:spcAft>
                <a:spcPts val="0"/>
              </a:spcAft>
              <a:buFont typeface="Symbol" panose="05050102010706020507" pitchFamily="18" charset="2"/>
              <a:buChar char=""/>
            </a:pPr>
            <a:endParaRPr lang="en-US" sz="2400" dirty="0">
              <a:effectLst/>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What factors of keystroke dynamics may vary when the user is stressed ?</a:t>
            </a:r>
          </a:p>
          <a:p>
            <a:pPr marL="0" indent="0" algn="just">
              <a:buNone/>
            </a:pPr>
            <a:endParaRPr lang="en-US" sz="2000" dirty="0"/>
          </a:p>
        </p:txBody>
      </p:sp>
      <p:sp>
        <p:nvSpPr>
          <p:cNvPr id="6" name="Slide Number Placeholder 5">
            <a:extLst>
              <a:ext uri="{FF2B5EF4-FFF2-40B4-BE49-F238E27FC236}">
                <a16:creationId xmlns:a16="http://schemas.microsoft.com/office/drawing/2014/main" id="{87EF3222-BEEB-7F70-CF42-FCC7CA6B9D7C}"/>
              </a:ext>
            </a:extLst>
          </p:cNvPr>
          <p:cNvSpPr>
            <a:spLocks noGrp="1"/>
          </p:cNvSpPr>
          <p:nvPr>
            <p:ph type="sldNum" sz="quarter" idx="12"/>
          </p:nvPr>
        </p:nvSpPr>
        <p:spPr/>
        <p:txBody>
          <a:bodyPr/>
          <a:lstStyle/>
          <a:p>
            <a:fld id="{C541420A-FA35-6346-9FEF-D4BEF8FB3635}" type="slidenum">
              <a:rPr lang="en-LK" smtClean="0"/>
              <a:t>50</a:t>
            </a:fld>
            <a:endParaRPr lang="en-LK"/>
          </a:p>
        </p:txBody>
      </p:sp>
      <p:grpSp>
        <p:nvGrpSpPr>
          <p:cNvPr id="4" name="Group 3">
            <a:extLst>
              <a:ext uri="{FF2B5EF4-FFF2-40B4-BE49-F238E27FC236}">
                <a16:creationId xmlns:a16="http://schemas.microsoft.com/office/drawing/2014/main" id="{E823541A-1A38-304A-0AB0-853CADE4AC64}"/>
              </a:ext>
            </a:extLst>
          </p:cNvPr>
          <p:cNvGrpSpPr/>
          <p:nvPr/>
        </p:nvGrpSpPr>
        <p:grpSpPr>
          <a:xfrm>
            <a:off x="21" y="6503163"/>
            <a:ext cx="12191979" cy="383423"/>
            <a:chOff x="-3029" y="-1317"/>
            <a:chExt cx="12191979" cy="383423"/>
          </a:xfrm>
        </p:grpSpPr>
        <p:sp>
          <p:nvSpPr>
            <p:cNvPr id="7" name="Rectangle 6">
              <a:extLst>
                <a:ext uri="{FF2B5EF4-FFF2-40B4-BE49-F238E27FC236}">
                  <a16:creationId xmlns:a16="http://schemas.microsoft.com/office/drawing/2014/main" id="{BA888A79-F5F3-9725-8C24-32D036394064}"/>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IT20020262</a:t>
              </a:r>
              <a:r>
                <a:rPr lang="en-US" sz="1800" dirty="0">
                  <a:solidFill>
                    <a:schemeClr val="tx1"/>
                  </a:solidFill>
                </a:rPr>
                <a:t>  |   PERERA M.S.D.|   </a:t>
              </a:r>
              <a:r>
                <a:rPr lang="en-US" dirty="0">
                  <a:solidFill>
                    <a:schemeClr val="tx1"/>
                  </a:solidFill>
                </a:rPr>
                <a:t>TMP_2023_139</a:t>
              </a:r>
              <a:endParaRPr lang="en-US" sz="1800" b="0" dirty="0">
                <a:solidFill>
                  <a:schemeClr val="tx1"/>
                </a:solidFill>
              </a:endParaRPr>
            </a:p>
          </p:txBody>
        </p:sp>
        <p:pic>
          <p:nvPicPr>
            <p:cNvPr id="8" name="Picture 7">
              <a:extLst>
                <a:ext uri="{FF2B5EF4-FFF2-40B4-BE49-F238E27FC236}">
                  <a16:creationId xmlns:a16="http://schemas.microsoft.com/office/drawing/2014/main" id="{615C7EB8-CC18-EF8E-2E58-A1E96D7412D8}"/>
                </a:ext>
              </a:extLst>
            </p:cNvPr>
            <p:cNvPicPr>
              <a:picLocks noChangeAspect="1"/>
            </p:cNvPicPr>
            <p:nvPr/>
          </p:nvPicPr>
          <p:blipFill>
            <a:blip r:embed="rId3"/>
            <a:stretch>
              <a:fillRect/>
            </a:stretch>
          </p:blipFill>
          <p:spPr>
            <a:xfrm>
              <a:off x="1" y="-1317"/>
              <a:ext cx="2000753" cy="351196"/>
            </a:xfrm>
            <a:prstGeom prst="rect">
              <a:avLst/>
            </a:prstGeom>
          </p:spPr>
        </p:pic>
      </p:grpSp>
    </p:spTree>
    <p:extLst>
      <p:ext uri="{BB962C8B-B14F-4D97-AF65-F5344CB8AC3E}">
        <p14:creationId xmlns:p14="http://schemas.microsoft.com/office/powerpoint/2010/main" val="563518727"/>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keyboard&#10;&#10;Description automatically generated with medium confidence">
            <a:extLst>
              <a:ext uri="{FF2B5EF4-FFF2-40B4-BE49-F238E27FC236}">
                <a16:creationId xmlns:a16="http://schemas.microsoft.com/office/drawing/2014/main" id="{3D73BBAF-D3C3-FA2B-7A5D-21EACDD07E89}"/>
              </a:ext>
            </a:extLst>
          </p:cNvPr>
          <p:cNvPicPr>
            <a:picLocks noChangeAspect="1"/>
          </p:cNvPicPr>
          <p:nvPr/>
        </p:nvPicPr>
        <p:blipFill rotWithShape="1">
          <a:blip r:embed="rId3">
            <a:alphaModFix amt="35000"/>
          </a:blip>
          <a:srcRect b="15730"/>
          <a:stretch/>
        </p:blipFill>
        <p:spPr>
          <a:xfrm>
            <a:off x="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RESEARCH GAP</a:t>
            </a:r>
          </a:p>
        </p:txBody>
      </p:sp>
      <p:sp>
        <p:nvSpPr>
          <p:cNvPr id="4" name="Slide Number Placeholder 3">
            <a:extLst>
              <a:ext uri="{FF2B5EF4-FFF2-40B4-BE49-F238E27FC236}">
                <a16:creationId xmlns:a16="http://schemas.microsoft.com/office/drawing/2014/main" id="{0DF61E96-C828-A52C-BAEF-C476DB023B30}"/>
              </a:ext>
            </a:extLst>
          </p:cNvPr>
          <p:cNvSpPr>
            <a:spLocks noGrp="1"/>
          </p:cNvSpPr>
          <p:nvPr>
            <p:ph type="sldNum" sz="quarter" idx="12"/>
          </p:nvPr>
        </p:nvSpPr>
        <p:spPr/>
        <p:txBody>
          <a:bodyPr/>
          <a:lstStyle/>
          <a:p>
            <a:fld id="{C541420A-FA35-6346-9FEF-D4BEF8FB3635}" type="slidenum">
              <a:rPr lang="en-LK" smtClean="0"/>
              <a:t>51</a:t>
            </a:fld>
            <a:endParaRPr lang="en-LK"/>
          </a:p>
        </p:txBody>
      </p:sp>
      <p:sp>
        <p:nvSpPr>
          <p:cNvPr id="14" name="TextBox 13">
            <a:extLst>
              <a:ext uri="{FF2B5EF4-FFF2-40B4-BE49-F238E27FC236}">
                <a16:creationId xmlns:a16="http://schemas.microsoft.com/office/drawing/2014/main" id="{5D6C203B-2D98-4CE5-6607-3D6EFA34DDBC}"/>
              </a:ext>
            </a:extLst>
          </p:cNvPr>
          <p:cNvSpPr txBox="1"/>
          <p:nvPr/>
        </p:nvSpPr>
        <p:spPr>
          <a:xfrm>
            <a:off x="766916" y="1640790"/>
            <a:ext cx="10196052" cy="1410643"/>
          </a:xfrm>
          <a:prstGeom prst="rect">
            <a:avLst/>
          </a:prstGeom>
          <a:noFill/>
        </p:spPr>
        <p:txBody>
          <a:bodyPr wrap="square">
            <a:spAutoFit/>
          </a:bodyPr>
          <a:lstStyle/>
          <a:p>
            <a:pPr marR="0" lvl="0" algn="just">
              <a:lnSpc>
                <a:spcPct val="150000"/>
              </a:lnSpc>
              <a:spcBef>
                <a:spcPts val="0"/>
              </a:spcBef>
              <a:spcAft>
                <a:spcPts val="800"/>
              </a:spcAft>
            </a:pPr>
            <a:r>
              <a:rPr lang="en-US" sz="2600" b="1" dirty="0">
                <a:solidFill>
                  <a:srgbClr val="FFFFFF"/>
                </a:solidFill>
                <a:effectLst/>
                <a:ea typeface="Calibri" panose="020F0502020204030204" pitchFamily="34" charset="0"/>
                <a:cs typeface="Times New Roman" panose="02020603050405020304" pitchFamily="18" charset="0"/>
              </a:rPr>
              <a:t>When discussing about the research gap in relation to this component,</a:t>
            </a:r>
          </a:p>
          <a:p>
            <a:pPr marL="914400" lvl="1" indent="-457200" algn="just">
              <a:spcAft>
                <a:spcPts val="800"/>
              </a:spcAft>
              <a:buFont typeface="Arial" panose="020B0604020202020204" pitchFamily="34" charset="0"/>
              <a:buChar char="•"/>
            </a:pPr>
            <a:r>
              <a:rPr lang="en-US" sz="2000" b="1" dirty="0">
                <a:solidFill>
                  <a:srgbClr val="FFFFFF"/>
                </a:solidFill>
                <a:ea typeface="Calibri" panose="020F0502020204030204" pitchFamily="34" charset="0"/>
                <a:cs typeface="Times New Roman" panose="02020603050405020304" pitchFamily="18" charset="0"/>
              </a:rPr>
              <a:t>In paper [1] they have used pressure a sensitive keyboard and a capacitate mouse as well as a bio-sensor to measure stress</a:t>
            </a:r>
            <a:endParaRPr lang="en-US" sz="2000" b="1" dirty="0">
              <a:solidFill>
                <a:srgbClr val="FFFFFF"/>
              </a:solidFill>
              <a:effectLst/>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50E55CBC-F826-518A-A91C-EA4C37745420}"/>
              </a:ext>
            </a:extLst>
          </p:cNvPr>
          <p:cNvPicPr>
            <a:picLocks noChangeAspect="1"/>
          </p:cNvPicPr>
          <p:nvPr/>
        </p:nvPicPr>
        <p:blipFill>
          <a:blip r:embed="rId4"/>
          <a:stretch>
            <a:fillRect/>
          </a:stretch>
        </p:blipFill>
        <p:spPr>
          <a:xfrm>
            <a:off x="3848887" y="3164693"/>
            <a:ext cx="2273642" cy="2122066"/>
          </a:xfrm>
          <a:prstGeom prst="rect">
            <a:avLst/>
          </a:prstGeom>
        </p:spPr>
      </p:pic>
      <p:pic>
        <p:nvPicPr>
          <p:cNvPr id="13" name="Picture 12">
            <a:extLst>
              <a:ext uri="{FF2B5EF4-FFF2-40B4-BE49-F238E27FC236}">
                <a16:creationId xmlns:a16="http://schemas.microsoft.com/office/drawing/2014/main" id="{E419C102-4AF9-4888-62C9-EB6589A574F1}"/>
              </a:ext>
            </a:extLst>
          </p:cNvPr>
          <p:cNvPicPr>
            <a:picLocks noChangeAspect="1"/>
          </p:cNvPicPr>
          <p:nvPr/>
        </p:nvPicPr>
        <p:blipFill>
          <a:blip r:embed="rId5"/>
          <a:stretch>
            <a:fillRect/>
          </a:stretch>
        </p:blipFill>
        <p:spPr>
          <a:xfrm>
            <a:off x="1717321" y="3147586"/>
            <a:ext cx="2019479" cy="959531"/>
          </a:xfrm>
          <a:prstGeom prst="rect">
            <a:avLst/>
          </a:prstGeom>
        </p:spPr>
      </p:pic>
      <p:pic>
        <p:nvPicPr>
          <p:cNvPr id="17" name="Picture 16">
            <a:extLst>
              <a:ext uri="{FF2B5EF4-FFF2-40B4-BE49-F238E27FC236}">
                <a16:creationId xmlns:a16="http://schemas.microsoft.com/office/drawing/2014/main" id="{54848276-02B8-DC23-A17E-D2B0C51353ED}"/>
              </a:ext>
            </a:extLst>
          </p:cNvPr>
          <p:cNvPicPr>
            <a:picLocks noChangeAspect="1"/>
          </p:cNvPicPr>
          <p:nvPr/>
        </p:nvPicPr>
        <p:blipFill>
          <a:blip r:embed="rId6"/>
          <a:stretch>
            <a:fillRect/>
          </a:stretch>
        </p:blipFill>
        <p:spPr>
          <a:xfrm>
            <a:off x="1707960" y="4230541"/>
            <a:ext cx="2010118" cy="1052918"/>
          </a:xfrm>
          <a:prstGeom prst="rect">
            <a:avLst/>
          </a:prstGeom>
        </p:spPr>
      </p:pic>
      <p:pic>
        <p:nvPicPr>
          <p:cNvPr id="21" name="Picture 20">
            <a:extLst>
              <a:ext uri="{FF2B5EF4-FFF2-40B4-BE49-F238E27FC236}">
                <a16:creationId xmlns:a16="http://schemas.microsoft.com/office/drawing/2014/main" id="{0A03A0F6-DD2F-3A14-711B-B6C851DCF600}"/>
              </a:ext>
            </a:extLst>
          </p:cNvPr>
          <p:cNvPicPr>
            <a:picLocks noChangeAspect="1"/>
          </p:cNvPicPr>
          <p:nvPr/>
        </p:nvPicPr>
        <p:blipFill>
          <a:blip r:embed="rId7"/>
          <a:stretch>
            <a:fillRect/>
          </a:stretch>
        </p:blipFill>
        <p:spPr>
          <a:xfrm>
            <a:off x="6243977" y="4258581"/>
            <a:ext cx="4464871" cy="1028178"/>
          </a:xfrm>
          <a:prstGeom prst="rect">
            <a:avLst/>
          </a:prstGeom>
        </p:spPr>
      </p:pic>
      <p:pic>
        <p:nvPicPr>
          <p:cNvPr id="23" name="Picture 22">
            <a:extLst>
              <a:ext uri="{FF2B5EF4-FFF2-40B4-BE49-F238E27FC236}">
                <a16:creationId xmlns:a16="http://schemas.microsoft.com/office/drawing/2014/main" id="{481010B1-285B-CE26-781F-02C2A807EFC3}"/>
              </a:ext>
            </a:extLst>
          </p:cNvPr>
          <p:cNvPicPr>
            <a:picLocks noChangeAspect="1"/>
          </p:cNvPicPr>
          <p:nvPr/>
        </p:nvPicPr>
        <p:blipFill>
          <a:blip r:embed="rId8"/>
          <a:stretch>
            <a:fillRect/>
          </a:stretch>
        </p:blipFill>
        <p:spPr>
          <a:xfrm>
            <a:off x="6243978" y="3158917"/>
            <a:ext cx="4092484" cy="986344"/>
          </a:xfrm>
          <a:prstGeom prst="rect">
            <a:avLst/>
          </a:prstGeom>
        </p:spPr>
      </p:pic>
      <p:grpSp>
        <p:nvGrpSpPr>
          <p:cNvPr id="3" name="Group 2">
            <a:extLst>
              <a:ext uri="{FF2B5EF4-FFF2-40B4-BE49-F238E27FC236}">
                <a16:creationId xmlns:a16="http://schemas.microsoft.com/office/drawing/2014/main" id="{51037D30-235B-7E3B-3A8F-24B605502DDF}"/>
              </a:ext>
            </a:extLst>
          </p:cNvPr>
          <p:cNvGrpSpPr/>
          <p:nvPr/>
        </p:nvGrpSpPr>
        <p:grpSpPr>
          <a:xfrm>
            <a:off x="21" y="6503163"/>
            <a:ext cx="12191979" cy="383423"/>
            <a:chOff x="-3029" y="-1317"/>
            <a:chExt cx="12191979" cy="383423"/>
          </a:xfrm>
        </p:grpSpPr>
        <p:sp>
          <p:nvSpPr>
            <p:cNvPr id="6" name="Rectangle 5">
              <a:extLst>
                <a:ext uri="{FF2B5EF4-FFF2-40B4-BE49-F238E27FC236}">
                  <a16:creationId xmlns:a16="http://schemas.microsoft.com/office/drawing/2014/main" id="{60EDD769-9F41-44CA-81BB-129FAAF07570}"/>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IT20020262</a:t>
              </a:r>
              <a:r>
                <a:rPr lang="en-US" sz="1800" dirty="0">
                  <a:solidFill>
                    <a:schemeClr val="tx1"/>
                  </a:solidFill>
                </a:rPr>
                <a:t>  |   PERERA M.S.D.|   </a:t>
              </a:r>
              <a:r>
                <a:rPr lang="en-US" dirty="0">
                  <a:solidFill>
                    <a:schemeClr val="tx1"/>
                  </a:solidFill>
                </a:rPr>
                <a:t>TMP_2023_139</a:t>
              </a:r>
              <a:endParaRPr lang="en-US" sz="1800" b="0" dirty="0">
                <a:solidFill>
                  <a:schemeClr val="tx1"/>
                </a:solidFill>
              </a:endParaRPr>
            </a:p>
          </p:txBody>
        </p:sp>
        <p:pic>
          <p:nvPicPr>
            <p:cNvPr id="7" name="Picture 6">
              <a:extLst>
                <a:ext uri="{FF2B5EF4-FFF2-40B4-BE49-F238E27FC236}">
                  <a16:creationId xmlns:a16="http://schemas.microsoft.com/office/drawing/2014/main" id="{BF34692B-3FCF-636C-C36F-DD16EBEA2DA0}"/>
                </a:ext>
              </a:extLst>
            </p:cNvPr>
            <p:cNvPicPr>
              <a:picLocks noChangeAspect="1"/>
            </p:cNvPicPr>
            <p:nvPr/>
          </p:nvPicPr>
          <p:blipFill>
            <a:blip r:embed="rId9"/>
            <a:stretch>
              <a:fillRect/>
            </a:stretch>
          </p:blipFill>
          <p:spPr>
            <a:xfrm>
              <a:off x="1" y="-1317"/>
              <a:ext cx="2000753" cy="351196"/>
            </a:xfrm>
            <a:prstGeom prst="rect">
              <a:avLst/>
            </a:prstGeom>
          </p:spPr>
        </p:pic>
      </p:grpSp>
    </p:spTree>
    <p:extLst>
      <p:ext uri="{BB962C8B-B14F-4D97-AF65-F5344CB8AC3E}">
        <p14:creationId xmlns:p14="http://schemas.microsoft.com/office/powerpoint/2010/main" val="3772397600"/>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keyboard&#10;&#10;Description automatically generated with medium confidence">
            <a:extLst>
              <a:ext uri="{FF2B5EF4-FFF2-40B4-BE49-F238E27FC236}">
                <a16:creationId xmlns:a16="http://schemas.microsoft.com/office/drawing/2014/main" id="{3D73BBAF-D3C3-FA2B-7A5D-21EACDD07E89}"/>
              </a:ext>
            </a:extLst>
          </p:cNvPr>
          <p:cNvPicPr>
            <a:picLocks noChangeAspect="1"/>
          </p:cNvPicPr>
          <p:nvPr/>
        </p:nvPicPr>
        <p:blipFill rotWithShape="1">
          <a:blip r:embed="rId3">
            <a:alphaModFix amt="35000"/>
          </a:blip>
          <a:srcRect b="15730"/>
          <a:stretch/>
        </p:blipFill>
        <p:spPr>
          <a:xfrm>
            <a:off x="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RESEARCH GAP</a:t>
            </a:r>
          </a:p>
        </p:txBody>
      </p:sp>
      <p:sp>
        <p:nvSpPr>
          <p:cNvPr id="4" name="Slide Number Placeholder 3">
            <a:extLst>
              <a:ext uri="{FF2B5EF4-FFF2-40B4-BE49-F238E27FC236}">
                <a16:creationId xmlns:a16="http://schemas.microsoft.com/office/drawing/2014/main" id="{0DF61E96-C828-A52C-BAEF-C476DB023B30}"/>
              </a:ext>
            </a:extLst>
          </p:cNvPr>
          <p:cNvSpPr>
            <a:spLocks noGrp="1"/>
          </p:cNvSpPr>
          <p:nvPr>
            <p:ph type="sldNum" sz="quarter" idx="12"/>
          </p:nvPr>
        </p:nvSpPr>
        <p:spPr/>
        <p:txBody>
          <a:bodyPr/>
          <a:lstStyle/>
          <a:p>
            <a:fld id="{C541420A-FA35-6346-9FEF-D4BEF8FB3635}" type="slidenum">
              <a:rPr lang="en-LK" smtClean="0"/>
              <a:t>52</a:t>
            </a:fld>
            <a:endParaRPr lang="en-LK"/>
          </a:p>
        </p:txBody>
      </p:sp>
      <p:sp>
        <p:nvSpPr>
          <p:cNvPr id="14" name="TextBox 13">
            <a:extLst>
              <a:ext uri="{FF2B5EF4-FFF2-40B4-BE49-F238E27FC236}">
                <a16:creationId xmlns:a16="http://schemas.microsoft.com/office/drawing/2014/main" id="{5D6C203B-2D98-4CE5-6607-3D6EFA34DDBC}"/>
              </a:ext>
            </a:extLst>
          </p:cNvPr>
          <p:cNvSpPr txBox="1"/>
          <p:nvPr/>
        </p:nvSpPr>
        <p:spPr>
          <a:xfrm>
            <a:off x="766916" y="1640790"/>
            <a:ext cx="10196052" cy="2436564"/>
          </a:xfrm>
          <a:prstGeom prst="rect">
            <a:avLst/>
          </a:prstGeom>
          <a:noFill/>
        </p:spPr>
        <p:txBody>
          <a:bodyPr wrap="square">
            <a:spAutoFit/>
          </a:bodyPr>
          <a:lstStyle/>
          <a:p>
            <a:pPr marR="0" lvl="0" algn="just">
              <a:lnSpc>
                <a:spcPct val="150000"/>
              </a:lnSpc>
              <a:spcBef>
                <a:spcPts val="0"/>
              </a:spcBef>
              <a:spcAft>
                <a:spcPts val="800"/>
              </a:spcAft>
            </a:pPr>
            <a:r>
              <a:rPr lang="en-US" sz="2600" b="1" dirty="0">
                <a:solidFill>
                  <a:srgbClr val="FFFFFF"/>
                </a:solidFill>
                <a:effectLst/>
                <a:ea typeface="Calibri" panose="020F0502020204030204" pitchFamily="34" charset="0"/>
                <a:cs typeface="Times New Roman" panose="02020603050405020304" pitchFamily="18" charset="0"/>
              </a:rPr>
              <a:t>When discussing about the research gap in relation to this component,</a:t>
            </a:r>
          </a:p>
          <a:p>
            <a:pPr marL="914400" lvl="1" indent="-457200" algn="just">
              <a:spcAft>
                <a:spcPts val="800"/>
              </a:spcAft>
              <a:buFont typeface="Arial" panose="020B0604020202020204" pitchFamily="34" charset="0"/>
              <a:buChar char="•"/>
            </a:pPr>
            <a:r>
              <a:rPr lang="en-US" sz="2000" b="1" dirty="0">
                <a:solidFill>
                  <a:srgbClr val="FFFFFF"/>
                </a:solidFill>
                <a:ea typeface="Calibri" panose="020F0502020204030204" pitchFamily="34" charset="0"/>
                <a:cs typeface="Times New Roman" panose="02020603050405020304" pitchFamily="18" charset="0"/>
              </a:rPr>
              <a:t>In paper [2] they have used artificial stress induction activities, performed experiments in tightly controlled environments, utilized physiological equipment to monitor blood pressure, respiration rate, etc.… and also have used an Apple keyboard to get acquire the keystroke data.</a:t>
            </a:r>
          </a:p>
          <a:p>
            <a:pPr marL="914400" lvl="1" indent="-457200" algn="just">
              <a:spcAft>
                <a:spcPts val="800"/>
              </a:spcAft>
              <a:buFont typeface="Arial" panose="020B0604020202020204" pitchFamily="34" charset="0"/>
              <a:buChar char="•"/>
            </a:pPr>
            <a:endParaRPr lang="en-US" sz="2000" b="1" dirty="0">
              <a:solidFill>
                <a:srgbClr val="FFFFFF"/>
              </a:solidFill>
              <a:effectLst/>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D1539F93-A0DF-8132-2540-7CBBA7C8AEEB}"/>
              </a:ext>
            </a:extLst>
          </p:cNvPr>
          <p:cNvPicPr>
            <a:picLocks noChangeAspect="1"/>
          </p:cNvPicPr>
          <p:nvPr/>
        </p:nvPicPr>
        <p:blipFill>
          <a:blip r:embed="rId4"/>
          <a:stretch>
            <a:fillRect/>
          </a:stretch>
        </p:blipFill>
        <p:spPr>
          <a:xfrm>
            <a:off x="1284700" y="3880800"/>
            <a:ext cx="3887253" cy="595474"/>
          </a:xfrm>
          <a:prstGeom prst="rect">
            <a:avLst/>
          </a:prstGeom>
        </p:spPr>
      </p:pic>
      <p:pic>
        <p:nvPicPr>
          <p:cNvPr id="8" name="Picture 7">
            <a:extLst>
              <a:ext uri="{FF2B5EF4-FFF2-40B4-BE49-F238E27FC236}">
                <a16:creationId xmlns:a16="http://schemas.microsoft.com/office/drawing/2014/main" id="{2C6296E0-5DD4-ED2E-5A22-87D9F1A43509}"/>
              </a:ext>
            </a:extLst>
          </p:cNvPr>
          <p:cNvPicPr>
            <a:picLocks noChangeAspect="1"/>
          </p:cNvPicPr>
          <p:nvPr/>
        </p:nvPicPr>
        <p:blipFill>
          <a:blip r:embed="rId5"/>
          <a:stretch>
            <a:fillRect/>
          </a:stretch>
        </p:blipFill>
        <p:spPr>
          <a:xfrm>
            <a:off x="1284700" y="4601511"/>
            <a:ext cx="3887253" cy="724985"/>
          </a:xfrm>
          <a:prstGeom prst="rect">
            <a:avLst/>
          </a:prstGeom>
        </p:spPr>
      </p:pic>
      <p:pic>
        <p:nvPicPr>
          <p:cNvPr id="12" name="Picture 11">
            <a:extLst>
              <a:ext uri="{FF2B5EF4-FFF2-40B4-BE49-F238E27FC236}">
                <a16:creationId xmlns:a16="http://schemas.microsoft.com/office/drawing/2014/main" id="{DAEA4B45-FFAD-61A2-0128-800231391831}"/>
              </a:ext>
            </a:extLst>
          </p:cNvPr>
          <p:cNvPicPr>
            <a:picLocks noChangeAspect="1"/>
          </p:cNvPicPr>
          <p:nvPr/>
        </p:nvPicPr>
        <p:blipFill>
          <a:blip r:embed="rId6"/>
          <a:stretch>
            <a:fillRect/>
          </a:stretch>
        </p:blipFill>
        <p:spPr>
          <a:xfrm>
            <a:off x="5338699" y="3883570"/>
            <a:ext cx="5631716" cy="1469449"/>
          </a:xfrm>
          <a:prstGeom prst="rect">
            <a:avLst/>
          </a:prstGeom>
        </p:spPr>
      </p:pic>
      <p:grpSp>
        <p:nvGrpSpPr>
          <p:cNvPr id="3" name="Group 2">
            <a:extLst>
              <a:ext uri="{FF2B5EF4-FFF2-40B4-BE49-F238E27FC236}">
                <a16:creationId xmlns:a16="http://schemas.microsoft.com/office/drawing/2014/main" id="{75ED221E-209B-17D7-21BD-09014B1F5488}"/>
              </a:ext>
            </a:extLst>
          </p:cNvPr>
          <p:cNvGrpSpPr/>
          <p:nvPr/>
        </p:nvGrpSpPr>
        <p:grpSpPr>
          <a:xfrm>
            <a:off x="21" y="6503163"/>
            <a:ext cx="12191979" cy="383423"/>
            <a:chOff x="-3029" y="-1317"/>
            <a:chExt cx="12191979" cy="383423"/>
          </a:xfrm>
        </p:grpSpPr>
        <p:sp>
          <p:nvSpPr>
            <p:cNvPr id="7" name="Rectangle 6">
              <a:extLst>
                <a:ext uri="{FF2B5EF4-FFF2-40B4-BE49-F238E27FC236}">
                  <a16:creationId xmlns:a16="http://schemas.microsoft.com/office/drawing/2014/main" id="{39C6EB32-B74D-4109-A408-738AF08182EC}"/>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IT20020262</a:t>
              </a:r>
              <a:r>
                <a:rPr lang="en-US" sz="1800" dirty="0">
                  <a:solidFill>
                    <a:schemeClr val="tx1"/>
                  </a:solidFill>
                </a:rPr>
                <a:t>  |   PERERA M.S.D.|   </a:t>
              </a:r>
              <a:r>
                <a:rPr lang="en-US" dirty="0">
                  <a:solidFill>
                    <a:schemeClr val="tx1"/>
                  </a:solidFill>
                </a:rPr>
                <a:t>TMP_2023_139</a:t>
              </a:r>
              <a:endParaRPr lang="en-US" sz="1800" b="0" dirty="0">
                <a:solidFill>
                  <a:schemeClr val="tx1"/>
                </a:solidFill>
              </a:endParaRPr>
            </a:p>
          </p:txBody>
        </p:sp>
        <p:pic>
          <p:nvPicPr>
            <p:cNvPr id="9" name="Picture 8">
              <a:extLst>
                <a:ext uri="{FF2B5EF4-FFF2-40B4-BE49-F238E27FC236}">
                  <a16:creationId xmlns:a16="http://schemas.microsoft.com/office/drawing/2014/main" id="{F28CF312-7390-3F83-56E6-D81601DB7684}"/>
                </a:ext>
              </a:extLst>
            </p:cNvPr>
            <p:cNvPicPr>
              <a:picLocks noChangeAspect="1"/>
            </p:cNvPicPr>
            <p:nvPr/>
          </p:nvPicPr>
          <p:blipFill>
            <a:blip r:embed="rId7"/>
            <a:stretch>
              <a:fillRect/>
            </a:stretch>
          </p:blipFill>
          <p:spPr>
            <a:xfrm>
              <a:off x="1" y="-1317"/>
              <a:ext cx="2000753" cy="351196"/>
            </a:xfrm>
            <a:prstGeom prst="rect">
              <a:avLst/>
            </a:prstGeom>
          </p:spPr>
        </p:pic>
      </p:grpSp>
    </p:spTree>
    <p:extLst>
      <p:ext uri="{BB962C8B-B14F-4D97-AF65-F5344CB8AC3E}">
        <p14:creationId xmlns:p14="http://schemas.microsoft.com/office/powerpoint/2010/main" val="1222133479"/>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keyboard&#10;&#10;Description automatically generated with medium confidence">
            <a:extLst>
              <a:ext uri="{FF2B5EF4-FFF2-40B4-BE49-F238E27FC236}">
                <a16:creationId xmlns:a16="http://schemas.microsoft.com/office/drawing/2014/main" id="{3D73BBAF-D3C3-FA2B-7A5D-21EACDD07E89}"/>
              </a:ext>
            </a:extLst>
          </p:cNvPr>
          <p:cNvPicPr>
            <a:picLocks noChangeAspect="1"/>
          </p:cNvPicPr>
          <p:nvPr/>
        </p:nvPicPr>
        <p:blipFill rotWithShape="1">
          <a:blip r:embed="rId3">
            <a:alphaModFix amt="35000"/>
          </a:blip>
          <a:srcRect b="15730"/>
          <a:stretch/>
        </p:blipFill>
        <p:spPr>
          <a:xfrm>
            <a:off x="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RESEARCH GAP</a:t>
            </a:r>
          </a:p>
        </p:txBody>
      </p:sp>
      <p:sp>
        <p:nvSpPr>
          <p:cNvPr id="4" name="Slide Number Placeholder 3">
            <a:extLst>
              <a:ext uri="{FF2B5EF4-FFF2-40B4-BE49-F238E27FC236}">
                <a16:creationId xmlns:a16="http://schemas.microsoft.com/office/drawing/2014/main" id="{0DF61E96-C828-A52C-BAEF-C476DB023B30}"/>
              </a:ext>
            </a:extLst>
          </p:cNvPr>
          <p:cNvSpPr>
            <a:spLocks noGrp="1"/>
          </p:cNvSpPr>
          <p:nvPr>
            <p:ph type="sldNum" sz="quarter" idx="12"/>
          </p:nvPr>
        </p:nvSpPr>
        <p:spPr/>
        <p:txBody>
          <a:bodyPr/>
          <a:lstStyle/>
          <a:p>
            <a:fld id="{C541420A-FA35-6346-9FEF-D4BEF8FB3635}" type="slidenum">
              <a:rPr lang="en-LK" smtClean="0"/>
              <a:t>53</a:t>
            </a:fld>
            <a:endParaRPr lang="en-LK"/>
          </a:p>
        </p:txBody>
      </p:sp>
      <p:sp>
        <p:nvSpPr>
          <p:cNvPr id="14" name="TextBox 13">
            <a:extLst>
              <a:ext uri="{FF2B5EF4-FFF2-40B4-BE49-F238E27FC236}">
                <a16:creationId xmlns:a16="http://schemas.microsoft.com/office/drawing/2014/main" id="{5D6C203B-2D98-4CE5-6607-3D6EFA34DDBC}"/>
              </a:ext>
            </a:extLst>
          </p:cNvPr>
          <p:cNvSpPr txBox="1"/>
          <p:nvPr/>
        </p:nvSpPr>
        <p:spPr>
          <a:xfrm>
            <a:off x="766916" y="1640790"/>
            <a:ext cx="10196052" cy="2539157"/>
          </a:xfrm>
          <a:prstGeom prst="rect">
            <a:avLst/>
          </a:prstGeom>
          <a:noFill/>
        </p:spPr>
        <p:txBody>
          <a:bodyPr wrap="square">
            <a:spAutoFit/>
          </a:bodyPr>
          <a:lstStyle/>
          <a:p>
            <a:pPr marR="0" lvl="0">
              <a:lnSpc>
                <a:spcPct val="150000"/>
              </a:lnSpc>
              <a:spcBef>
                <a:spcPts val="0"/>
              </a:spcBef>
              <a:spcAft>
                <a:spcPts val="800"/>
              </a:spcAft>
            </a:pPr>
            <a:r>
              <a:rPr lang="en-US" sz="2600" b="1" dirty="0">
                <a:solidFill>
                  <a:srgbClr val="FFFFFF"/>
                </a:solidFill>
                <a:effectLst/>
                <a:ea typeface="Calibri" panose="020F0502020204030204" pitchFamily="34" charset="0"/>
                <a:cs typeface="Times New Roman" panose="02020603050405020304" pitchFamily="18" charset="0"/>
              </a:rPr>
              <a:t>When discussing about the research gap in relation to this component,</a:t>
            </a:r>
          </a:p>
          <a:p>
            <a:pPr marL="914400" lvl="1" indent="-457200" algn="just">
              <a:spcAft>
                <a:spcPts val="800"/>
              </a:spcAft>
              <a:buFont typeface="Arial" panose="020B0604020202020204" pitchFamily="34" charset="0"/>
              <a:buChar char="•"/>
            </a:pPr>
            <a:r>
              <a:rPr lang="en-US" sz="2000" b="1" dirty="0">
                <a:solidFill>
                  <a:srgbClr val="FFFFFF"/>
                </a:solidFill>
                <a:ea typeface="Calibri" panose="020F0502020204030204" pitchFamily="34" charset="0"/>
                <a:cs typeface="Times New Roman" panose="02020603050405020304" pitchFamily="18" charset="0"/>
              </a:rPr>
              <a:t>In paper [3] they have used text lengths, language unfamiliarity, time pressure stress induction activities, and controlled equipment usage and in controlled laboratory environments during their experiments in their research.</a:t>
            </a:r>
          </a:p>
          <a:p>
            <a:pPr lvl="1" algn="just">
              <a:spcAft>
                <a:spcPts val="800"/>
              </a:spcAft>
            </a:pPr>
            <a:r>
              <a:rPr lang="en-US" sz="2000" b="1" dirty="0">
                <a:solidFill>
                  <a:srgbClr val="FFFFFF"/>
                </a:solidFill>
                <a:ea typeface="Calibri" panose="020F0502020204030204" pitchFamily="34" charset="0"/>
                <a:cs typeface="Times New Roman" panose="02020603050405020304" pitchFamily="18" charset="0"/>
              </a:rPr>
              <a:t> </a:t>
            </a:r>
          </a:p>
          <a:p>
            <a:pPr marL="914400" lvl="1" indent="-457200" algn="just">
              <a:spcAft>
                <a:spcPts val="800"/>
              </a:spcAft>
              <a:buFont typeface="Arial" panose="020B0604020202020204" pitchFamily="34" charset="0"/>
              <a:buChar char="•"/>
            </a:pPr>
            <a:endParaRPr lang="en-US" sz="2000" b="1" dirty="0">
              <a:solidFill>
                <a:srgbClr val="FFFFFF"/>
              </a:solidFill>
              <a:effectLst/>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F9D6403D-1298-D213-70EF-E0F4DFDDB623}"/>
              </a:ext>
            </a:extLst>
          </p:cNvPr>
          <p:cNvPicPr>
            <a:picLocks noChangeAspect="1"/>
          </p:cNvPicPr>
          <p:nvPr/>
        </p:nvPicPr>
        <p:blipFill>
          <a:blip r:embed="rId4"/>
          <a:stretch>
            <a:fillRect/>
          </a:stretch>
        </p:blipFill>
        <p:spPr>
          <a:xfrm>
            <a:off x="7891763" y="3744128"/>
            <a:ext cx="2338213" cy="1402927"/>
          </a:xfrm>
          <a:prstGeom prst="rect">
            <a:avLst/>
          </a:prstGeom>
        </p:spPr>
      </p:pic>
      <p:pic>
        <p:nvPicPr>
          <p:cNvPr id="13" name="Picture 12">
            <a:extLst>
              <a:ext uri="{FF2B5EF4-FFF2-40B4-BE49-F238E27FC236}">
                <a16:creationId xmlns:a16="http://schemas.microsoft.com/office/drawing/2014/main" id="{370CE1B0-B216-5441-6787-014ABD965184}"/>
              </a:ext>
            </a:extLst>
          </p:cNvPr>
          <p:cNvPicPr>
            <a:picLocks noChangeAspect="1"/>
          </p:cNvPicPr>
          <p:nvPr/>
        </p:nvPicPr>
        <p:blipFill>
          <a:blip r:embed="rId5"/>
          <a:stretch>
            <a:fillRect/>
          </a:stretch>
        </p:blipFill>
        <p:spPr>
          <a:xfrm>
            <a:off x="4515595" y="3758576"/>
            <a:ext cx="3257587" cy="1388479"/>
          </a:xfrm>
          <a:prstGeom prst="rect">
            <a:avLst/>
          </a:prstGeom>
        </p:spPr>
      </p:pic>
      <p:pic>
        <p:nvPicPr>
          <p:cNvPr id="16" name="Picture 15">
            <a:extLst>
              <a:ext uri="{FF2B5EF4-FFF2-40B4-BE49-F238E27FC236}">
                <a16:creationId xmlns:a16="http://schemas.microsoft.com/office/drawing/2014/main" id="{700AAE9F-337A-EDC4-7EDC-4FA72358F787}"/>
              </a:ext>
            </a:extLst>
          </p:cNvPr>
          <p:cNvPicPr>
            <a:picLocks noChangeAspect="1"/>
          </p:cNvPicPr>
          <p:nvPr/>
        </p:nvPicPr>
        <p:blipFill>
          <a:blip r:embed="rId6"/>
          <a:stretch>
            <a:fillRect/>
          </a:stretch>
        </p:blipFill>
        <p:spPr>
          <a:xfrm>
            <a:off x="4515596" y="5224226"/>
            <a:ext cx="3276884" cy="596502"/>
          </a:xfrm>
          <a:prstGeom prst="rect">
            <a:avLst/>
          </a:prstGeom>
        </p:spPr>
      </p:pic>
      <p:pic>
        <p:nvPicPr>
          <p:cNvPr id="18" name="Picture 17">
            <a:extLst>
              <a:ext uri="{FF2B5EF4-FFF2-40B4-BE49-F238E27FC236}">
                <a16:creationId xmlns:a16="http://schemas.microsoft.com/office/drawing/2014/main" id="{3AF80B5F-2315-8A64-DAB1-1DE964FAB304}"/>
              </a:ext>
            </a:extLst>
          </p:cNvPr>
          <p:cNvPicPr>
            <a:picLocks noChangeAspect="1"/>
          </p:cNvPicPr>
          <p:nvPr/>
        </p:nvPicPr>
        <p:blipFill>
          <a:blip r:embed="rId7"/>
          <a:stretch>
            <a:fillRect/>
          </a:stretch>
        </p:blipFill>
        <p:spPr>
          <a:xfrm>
            <a:off x="7891762" y="5217210"/>
            <a:ext cx="3460161" cy="603517"/>
          </a:xfrm>
          <a:prstGeom prst="rect">
            <a:avLst/>
          </a:prstGeom>
        </p:spPr>
      </p:pic>
      <p:pic>
        <p:nvPicPr>
          <p:cNvPr id="20" name="Picture 19">
            <a:extLst>
              <a:ext uri="{FF2B5EF4-FFF2-40B4-BE49-F238E27FC236}">
                <a16:creationId xmlns:a16="http://schemas.microsoft.com/office/drawing/2014/main" id="{F91D6753-1EB0-B08D-EB20-636E578F302D}"/>
              </a:ext>
            </a:extLst>
          </p:cNvPr>
          <p:cNvPicPr>
            <a:picLocks noChangeAspect="1"/>
          </p:cNvPicPr>
          <p:nvPr/>
        </p:nvPicPr>
        <p:blipFill>
          <a:blip r:embed="rId8"/>
          <a:stretch>
            <a:fillRect/>
          </a:stretch>
        </p:blipFill>
        <p:spPr>
          <a:xfrm>
            <a:off x="1439085" y="3758576"/>
            <a:ext cx="2973170" cy="2062151"/>
          </a:xfrm>
          <a:prstGeom prst="rect">
            <a:avLst/>
          </a:prstGeom>
        </p:spPr>
      </p:pic>
      <p:grpSp>
        <p:nvGrpSpPr>
          <p:cNvPr id="3" name="Group 2">
            <a:extLst>
              <a:ext uri="{FF2B5EF4-FFF2-40B4-BE49-F238E27FC236}">
                <a16:creationId xmlns:a16="http://schemas.microsoft.com/office/drawing/2014/main" id="{9765FBE0-4F29-9ACD-E4C0-746748140168}"/>
              </a:ext>
            </a:extLst>
          </p:cNvPr>
          <p:cNvGrpSpPr/>
          <p:nvPr/>
        </p:nvGrpSpPr>
        <p:grpSpPr>
          <a:xfrm>
            <a:off x="21" y="6503163"/>
            <a:ext cx="12191979" cy="383423"/>
            <a:chOff x="-3029" y="-1317"/>
            <a:chExt cx="12191979" cy="383423"/>
          </a:xfrm>
        </p:grpSpPr>
        <p:sp>
          <p:nvSpPr>
            <p:cNvPr id="6" name="Rectangle 5">
              <a:extLst>
                <a:ext uri="{FF2B5EF4-FFF2-40B4-BE49-F238E27FC236}">
                  <a16:creationId xmlns:a16="http://schemas.microsoft.com/office/drawing/2014/main" id="{42FCD4CA-79EA-0163-270A-7A12A23F0C1D}"/>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IT20020262</a:t>
              </a:r>
              <a:r>
                <a:rPr lang="en-US" sz="1800" dirty="0">
                  <a:solidFill>
                    <a:schemeClr val="tx1"/>
                  </a:solidFill>
                </a:rPr>
                <a:t>  |   PERERA M.S.D.|   </a:t>
              </a:r>
              <a:r>
                <a:rPr lang="en-US" dirty="0">
                  <a:solidFill>
                    <a:schemeClr val="tx1"/>
                  </a:solidFill>
                </a:rPr>
                <a:t>TMP_2023_139</a:t>
              </a:r>
              <a:endParaRPr lang="en-US" sz="1800" b="0" dirty="0">
                <a:solidFill>
                  <a:schemeClr val="tx1"/>
                </a:solidFill>
              </a:endParaRPr>
            </a:p>
          </p:txBody>
        </p:sp>
        <p:pic>
          <p:nvPicPr>
            <p:cNvPr id="8" name="Picture 7">
              <a:extLst>
                <a:ext uri="{FF2B5EF4-FFF2-40B4-BE49-F238E27FC236}">
                  <a16:creationId xmlns:a16="http://schemas.microsoft.com/office/drawing/2014/main" id="{AE9AF54B-5385-2310-D4C5-E978E4F0D2E6}"/>
                </a:ext>
              </a:extLst>
            </p:cNvPr>
            <p:cNvPicPr>
              <a:picLocks noChangeAspect="1"/>
            </p:cNvPicPr>
            <p:nvPr/>
          </p:nvPicPr>
          <p:blipFill>
            <a:blip r:embed="rId9"/>
            <a:stretch>
              <a:fillRect/>
            </a:stretch>
          </p:blipFill>
          <p:spPr>
            <a:xfrm>
              <a:off x="1" y="-1317"/>
              <a:ext cx="2000753" cy="351196"/>
            </a:xfrm>
            <a:prstGeom prst="rect">
              <a:avLst/>
            </a:prstGeom>
          </p:spPr>
        </p:pic>
      </p:grpSp>
    </p:spTree>
    <p:extLst>
      <p:ext uri="{BB962C8B-B14F-4D97-AF65-F5344CB8AC3E}">
        <p14:creationId xmlns:p14="http://schemas.microsoft.com/office/powerpoint/2010/main" val="2680435506"/>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keyboard&#10;&#10;Description automatically generated with medium confidence">
            <a:extLst>
              <a:ext uri="{FF2B5EF4-FFF2-40B4-BE49-F238E27FC236}">
                <a16:creationId xmlns:a16="http://schemas.microsoft.com/office/drawing/2014/main" id="{3D73BBAF-D3C3-FA2B-7A5D-21EACDD07E89}"/>
              </a:ext>
            </a:extLst>
          </p:cNvPr>
          <p:cNvPicPr>
            <a:picLocks noChangeAspect="1"/>
          </p:cNvPicPr>
          <p:nvPr/>
        </p:nvPicPr>
        <p:blipFill rotWithShape="1">
          <a:blip r:embed="rId3">
            <a:alphaModFix amt="35000"/>
          </a:blip>
          <a:srcRect b="15730"/>
          <a:stretch/>
        </p:blipFill>
        <p:spPr>
          <a:xfrm>
            <a:off x="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RESEARCH GAP</a:t>
            </a:r>
          </a:p>
        </p:txBody>
      </p:sp>
      <p:sp>
        <p:nvSpPr>
          <p:cNvPr id="4" name="Slide Number Placeholder 3">
            <a:extLst>
              <a:ext uri="{FF2B5EF4-FFF2-40B4-BE49-F238E27FC236}">
                <a16:creationId xmlns:a16="http://schemas.microsoft.com/office/drawing/2014/main" id="{0DF61E96-C828-A52C-BAEF-C476DB023B30}"/>
              </a:ext>
            </a:extLst>
          </p:cNvPr>
          <p:cNvSpPr>
            <a:spLocks noGrp="1"/>
          </p:cNvSpPr>
          <p:nvPr>
            <p:ph type="sldNum" sz="quarter" idx="12"/>
          </p:nvPr>
        </p:nvSpPr>
        <p:spPr/>
        <p:txBody>
          <a:bodyPr/>
          <a:lstStyle/>
          <a:p>
            <a:fld id="{C541420A-FA35-6346-9FEF-D4BEF8FB3635}" type="slidenum">
              <a:rPr lang="en-LK" smtClean="0"/>
              <a:t>54</a:t>
            </a:fld>
            <a:endParaRPr lang="en-LK"/>
          </a:p>
        </p:txBody>
      </p:sp>
      <p:sp>
        <p:nvSpPr>
          <p:cNvPr id="14" name="TextBox 13">
            <a:extLst>
              <a:ext uri="{FF2B5EF4-FFF2-40B4-BE49-F238E27FC236}">
                <a16:creationId xmlns:a16="http://schemas.microsoft.com/office/drawing/2014/main" id="{5D6C203B-2D98-4CE5-6607-3D6EFA34DDBC}"/>
              </a:ext>
            </a:extLst>
          </p:cNvPr>
          <p:cNvSpPr txBox="1"/>
          <p:nvPr/>
        </p:nvSpPr>
        <p:spPr>
          <a:xfrm>
            <a:off x="766916" y="1640790"/>
            <a:ext cx="10196052" cy="2128788"/>
          </a:xfrm>
          <a:prstGeom prst="rect">
            <a:avLst/>
          </a:prstGeom>
          <a:noFill/>
        </p:spPr>
        <p:txBody>
          <a:bodyPr wrap="square">
            <a:spAutoFit/>
          </a:bodyPr>
          <a:lstStyle/>
          <a:p>
            <a:pPr marR="0" lvl="0">
              <a:lnSpc>
                <a:spcPct val="150000"/>
              </a:lnSpc>
              <a:spcBef>
                <a:spcPts val="0"/>
              </a:spcBef>
              <a:spcAft>
                <a:spcPts val="800"/>
              </a:spcAft>
            </a:pPr>
            <a:r>
              <a:rPr lang="en-US" sz="2600" b="1" dirty="0">
                <a:solidFill>
                  <a:srgbClr val="FFFFFF"/>
                </a:solidFill>
                <a:effectLst/>
                <a:ea typeface="Calibri" panose="020F0502020204030204" pitchFamily="34" charset="0"/>
                <a:cs typeface="Times New Roman" panose="02020603050405020304" pitchFamily="18" charset="0"/>
              </a:rPr>
              <a:t>When discussing about the research gap in relation to this component,</a:t>
            </a:r>
          </a:p>
          <a:p>
            <a:pPr marL="914400" lvl="1" indent="-457200" algn="just">
              <a:spcAft>
                <a:spcPts val="800"/>
              </a:spcAft>
              <a:buFont typeface="Arial" panose="020B0604020202020204" pitchFamily="34" charset="0"/>
              <a:buChar char="•"/>
            </a:pPr>
            <a:r>
              <a:rPr lang="en-US" sz="2000" b="1" dirty="0">
                <a:solidFill>
                  <a:srgbClr val="FFFFFF"/>
                </a:solidFill>
                <a:ea typeface="Calibri" panose="020F0502020204030204" pitchFamily="34" charset="0"/>
                <a:cs typeface="Times New Roman" panose="02020603050405020304" pitchFamily="18" charset="0"/>
              </a:rPr>
              <a:t>In paper [4] have used pressure sensitive keyboards and keypress pressure, detected emotions of users, induced stress artificially and also in controlled environments where the users are instructed on what to do.</a:t>
            </a:r>
          </a:p>
          <a:p>
            <a:pPr marL="914400" lvl="1" indent="-457200" algn="just">
              <a:spcAft>
                <a:spcPts val="800"/>
              </a:spcAft>
              <a:buFont typeface="Arial" panose="020B0604020202020204" pitchFamily="34" charset="0"/>
              <a:buChar char="•"/>
            </a:pPr>
            <a:endParaRPr lang="en-US" sz="2000" b="1" dirty="0">
              <a:solidFill>
                <a:srgbClr val="FFFFFF"/>
              </a:solidFill>
              <a:effectLst/>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A40627CD-8AF7-0AEF-D3B1-5A0A69B5957B}"/>
              </a:ext>
            </a:extLst>
          </p:cNvPr>
          <p:cNvPicPr>
            <a:picLocks noChangeAspect="1"/>
          </p:cNvPicPr>
          <p:nvPr/>
        </p:nvPicPr>
        <p:blipFill>
          <a:blip r:embed="rId4"/>
          <a:stretch>
            <a:fillRect/>
          </a:stretch>
        </p:blipFill>
        <p:spPr>
          <a:xfrm>
            <a:off x="2345300" y="3505815"/>
            <a:ext cx="4393900" cy="1211949"/>
          </a:xfrm>
          <a:prstGeom prst="rect">
            <a:avLst/>
          </a:prstGeom>
        </p:spPr>
      </p:pic>
      <p:pic>
        <p:nvPicPr>
          <p:cNvPr id="12" name="Picture 11">
            <a:extLst>
              <a:ext uri="{FF2B5EF4-FFF2-40B4-BE49-F238E27FC236}">
                <a16:creationId xmlns:a16="http://schemas.microsoft.com/office/drawing/2014/main" id="{F144E552-EFF3-1467-372A-DF6C75E22767}"/>
              </a:ext>
            </a:extLst>
          </p:cNvPr>
          <p:cNvPicPr>
            <a:picLocks noChangeAspect="1"/>
          </p:cNvPicPr>
          <p:nvPr/>
        </p:nvPicPr>
        <p:blipFill>
          <a:blip r:embed="rId5"/>
          <a:stretch>
            <a:fillRect/>
          </a:stretch>
        </p:blipFill>
        <p:spPr>
          <a:xfrm>
            <a:off x="6862352" y="3505815"/>
            <a:ext cx="2677648" cy="1231718"/>
          </a:xfrm>
          <a:prstGeom prst="rect">
            <a:avLst/>
          </a:prstGeom>
        </p:spPr>
      </p:pic>
      <p:pic>
        <p:nvPicPr>
          <p:cNvPr id="17" name="Picture 16">
            <a:extLst>
              <a:ext uri="{FF2B5EF4-FFF2-40B4-BE49-F238E27FC236}">
                <a16:creationId xmlns:a16="http://schemas.microsoft.com/office/drawing/2014/main" id="{85C0ECDA-6E3C-8AB8-A376-40057DAA6C34}"/>
              </a:ext>
            </a:extLst>
          </p:cNvPr>
          <p:cNvPicPr>
            <a:picLocks noChangeAspect="1"/>
          </p:cNvPicPr>
          <p:nvPr/>
        </p:nvPicPr>
        <p:blipFill>
          <a:blip r:embed="rId6"/>
          <a:stretch>
            <a:fillRect/>
          </a:stretch>
        </p:blipFill>
        <p:spPr>
          <a:xfrm>
            <a:off x="2345300" y="4814520"/>
            <a:ext cx="3003071" cy="770185"/>
          </a:xfrm>
          <a:prstGeom prst="rect">
            <a:avLst/>
          </a:prstGeom>
        </p:spPr>
      </p:pic>
      <p:pic>
        <p:nvPicPr>
          <p:cNvPr id="21" name="Picture 20">
            <a:extLst>
              <a:ext uri="{FF2B5EF4-FFF2-40B4-BE49-F238E27FC236}">
                <a16:creationId xmlns:a16="http://schemas.microsoft.com/office/drawing/2014/main" id="{807A5257-A48F-D9A4-8F94-C30DCC39BCEF}"/>
              </a:ext>
            </a:extLst>
          </p:cNvPr>
          <p:cNvPicPr>
            <a:picLocks noChangeAspect="1"/>
          </p:cNvPicPr>
          <p:nvPr/>
        </p:nvPicPr>
        <p:blipFill>
          <a:blip r:embed="rId7"/>
          <a:stretch>
            <a:fillRect/>
          </a:stretch>
        </p:blipFill>
        <p:spPr>
          <a:xfrm>
            <a:off x="5470727" y="4810289"/>
            <a:ext cx="4346679" cy="770185"/>
          </a:xfrm>
          <a:prstGeom prst="rect">
            <a:avLst/>
          </a:prstGeom>
        </p:spPr>
      </p:pic>
      <p:grpSp>
        <p:nvGrpSpPr>
          <p:cNvPr id="3" name="Group 2">
            <a:extLst>
              <a:ext uri="{FF2B5EF4-FFF2-40B4-BE49-F238E27FC236}">
                <a16:creationId xmlns:a16="http://schemas.microsoft.com/office/drawing/2014/main" id="{3C297B19-771E-CEAE-A294-8032633DDD37}"/>
              </a:ext>
            </a:extLst>
          </p:cNvPr>
          <p:cNvGrpSpPr/>
          <p:nvPr/>
        </p:nvGrpSpPr>
        <p:grpSpPr>
          <a:xfrm>
            <a:off x="21" y="6503163"/>
            <a:ext cx="12191979" cy="383423"/>
            <a:chOff x="-3029" y="-1317"/>
            <a:chExt cx="12191979" cy="383423"/>
          </a:xfrm>
        </p:grpSpPr>
        <p:sp>
          <p:nvSpPr>
            <p:cNvPr id="6" name="Rectangle 5">
              <a:extLst>
                <a:ext uri="{FF2B5EF4-FFF2-40B4-BE49-F238E27FC236}">
                  <a16:creationId xmlns:a16="http://schemas.microsoft.com/office/drawing/2014/main" id="{0E4E4E24-7B01-3C36-FFA5-A90D6BD633D3}"/>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IT20020262</a:t>
              </a:r>
              <a:r>
                <a:rPr lang="en-US" sz="1800" dirty="0">
                  <a:solidFill>
                    <a:schemeClr val="tx1"/>
                  </a:solidFill>
                </a:rPr>
                <a:t>  |   PERERA M.S.D.|   </a:t>
              </a:r>
              <a:r>
                <a:rPr lang="en-US" dirty="0">
                  <a:solidFill>
                    <a:schemeClr val="tx1"/>
                  </a:solidFill>
                </a:rPr>
                <a:t>TMP_2023_139</a:t>
              </a:r>
              <a:endParaRPr lang="en-US" sz="1800" b="0" dirty="0">
                <a:solidFill>
                  <a:schemeClr val="tx1"/>
                </a:solidFill>
              </a:endParaRPr>
            </a:p>
          </p:txBody>
        </p:sp>
        <p:pic>
          <p:nvPicPr>
            <p:cNvPr id="7" name="Picture 6">
              <a:extLst>
                <a:ext uri="{FF2B5EF4-FFF2-40B4-BE49-F238E27FC236}">
                  <a16:creationId xmlns:a16="http://schemas.microsoft.com/office/drawing/2014/main" id="{F62AE152-9426-4314-77C2-1BC27EA75805}"/>
                </a:ext>
              </a:extLst>
            </p:cNvPr>
            <p:cNvPicPr>
              <a:picLocks noChangeAspect="1"/>
            </p:cNvPicPr>
            <p:nvPr/>
          </p:nvPicPr>
          <p:blipFill>
            <a:blip r:embed="rId8"/>
            <a:stretch>
              <a:fillRect/>
            </a:stretch>
          </p:blipFill>
          <p:spPr>
            <a:xfrm>
              <a:off x="1" y="-1317"/>
              <a:ext cx="2000753" cy="351196"/>
            </a:xfrm>
            <a:prstGeom prst="rect">
              <a:avLst/>
            </a:prstGeom>
          </p:spPr>
        </p:pic>
      </p:grpSp>
    </p:spTree>
    <p:extLst>
      <p:ext uri="{BB962C8B-B14F-4D97-AF65-F5344CB8AC3E}">
        <p14:creationId xmlns:p14="http://schemas.microsoft.com/office/powerpoint/2010/main" val="4075456629"/>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keyboard&#10;&#10;Description automatically generated with medium confidence">
            <a:extLst>
              <a:ext uri="{FF2B5EF4-FFF2-40B4-BE49-F238E27FC236}">
                <a16:creationId xmlns:a16="http://schemas.microsoft.com/office/drawing/2014/main" id="{3D73BBAF-D3C3-FA2B-7A5D-21EACDD07E89}"/>
              </a:ext>
            </a:extLst>
          </p:cNvPr>
          <p:cNvPicPr>
            <a:picLocks noChangeAspect="1"/>
          </p:cNvPicPr>
          <p:nvPr/>
        </p:nvPicPr>
        <p:blipFill rotWithShape="1">
          <a:blip r:embed="rId3">
            <a:alphaModFix amt="35000"/>
          </a:blip>
          <a:srcRect b="15730"/>
          <a:stretch/>
        </p:blipFill>
        <p:spPr>
          <a:xfrm>
            <a:off x="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RESEARCH GAP</a:t>
            </a:r>
          </a:p>
        </p:txBody>
      </p:sp>
      <p:sp>
        <p:nvSpPr>
          <p:cNvPr id="4" name="Slide Number Placeholder 3">
            <a:extLst>
              <a:ext uri="{FF2B5EF4-FFF2-40B4-BE49-F238E27FC236}">
                <a16:creationId xmlns:a16="http://schemas.microsoft.com/office/drawing/2014/main" id="{0DF61E96-C828-A52C-BAEF-C476DB023B30}"/>
              </a:ext>
            </a:extLst>
          </p:cNvPr>
          <p:cNvSpPr>
            <a:spLocks noGrp="1"/>
          </p:cNvSpPr>
          <p:nvPr>
            <p:ph type="sldNum" sz="quarter" idx="12"/>
          </p:nvPr>
        </p:nvSpPr>
        <p:spPr/>
        <p:txBody>
          <a:bodyPr/>
          <a:lstStyle/>
          <a:p>
            <a:fld id="{C541420A-FA35-6346-9FEF-D4BEF8FB3635}" type="slidenum">
              <a:rPr lang="en-LK" smtClean="0"/>
              <a:t>55</a:t>
            </a:fld>
            <a:endParaRPr lang="en-LK"/>
          </a:p>
        </p:txBody>
      </p:sp>
      <p:sp>
        <p:nvSpPr>
          <p:cNvPr id="14" name="TextBox 13">
            <a:extLst>
              <a:ext uri="{FF2B5EF4-FFF2-40B4-BE49-F238E27FC236}">
                <a16:creationId xmlns:a16="http://schemas.microsoft.com/office/drawing/2014/main" id="{5D6C203B-2D98-4CE5-6607-3D6EFA34DDBC}"/>
              </a:ext>
            </a:extLst>
          </p:cNvPr>
          <p:cNvSpPr txBox="1"/>
          <p:nvPr/>
        </p:nvSpPr>
        <p:spPr>
          <a:xfrm>
            <a:off x="766916" y="1640790"/>
            <a:ext cx="10196052" cy="1821011"/>
          </a:xfrm>
          <a:prstGeom prst="rect">
            <a:avLst/>
          </a:prstGeom>
          <a:noFill/>
        </p:spPr>
        <p:txBody>
          <a:bodyPr wrap="square">
            <a:spAutoFit/>
          </a:bodyPr>
          <a:lstStyle/>
          <a:p>
            <a:pPr marR="0" lvl="0">
              <a:lnSpc>
                <a:spcPct val="150000"/>
              </a:lnSpc>
              <a:spcBef>
                <a:spcPts val="0"/>
              </a:spcBef>
              <a:spcAft>
                <a:spcPts val="800"/>
              </a:spcAft>
            </a:pPr>
            <a:r>
              <a:rPr lang="en-US" sz="2600" b="1" dirty="0">
                <a:solidFill>
                  <a:srgbClr val="FFFFFF"/>
                </a:solidFill>
                <a:effectLst/>
                <a:ea typeface="Calibri" panose="020F0502020204030204" pitchFamily="34" charset="0"/>
                <a:cs typeface="Times New Roman" panose="02020603050405020304" pitchFamily="18" charset="0"/>
              </a:rPr>
              <a:t>When discussing about the research gap in relation to this component,</a:t>
            </a:r>
          </a:p>
          <a:p>
            <a:pPr marL="914400" lvl="1" indent="-457200" algn="just">
              <a:spcAft>
                <a:spcPts val="800"/>
              </a:spcAft>
              <a:buFont typeface="Arial" panose="020B0604020202020204" pitchFamily="34" charset="0"/>
              <a:buChar char="•"/>
            </a:pPr>
            <a:r>
              <a:rPr lang="en-US" sz="2000" b="1" dirty="0">
                <a:solidFill>
                  <a:srgbClr val="FFFFFF"/>
                </a:solidFill>
                <a:ea typeface="Calibri" panose="020F0502020204030204" pitchFamily="34" charset="0"/>
                <a:cs typeface="Times New Roman" panose="02020603050405020304" pitchFamily="18" charset="0"/>
              </a:rPr>
              <a:t>In paper [5] they have used artificial stress induction, typing patterns, behavioral patterns.</a:t>
            </a:r>
          </a:p>
          <a:p>
            <a:pPr marL="914400" lvl="1" indent="-457200" algn="just">
              <a:spcAft>
                <a:spcPts val="800"/>
              </a:spcAft>
              <a:buFont typeface="Arial" panose="020B0604020202020204" pitchFamily="34" charset="0"/>
              <a:buChar char="•"/>
            </a:pPr>
            <a:endParaRPr lang="en-US" sz="2000" b="1" dirty="0">
              <a:solidFill>
                <a:srgbClr val="FFFFFF"/>
              </a:solidFill>
              <a:effectLst/>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5240575D-652A-8496-0E1E-A89A55F1C53F}"/>
              </a:ext>
            </a:extLst>
          </p:cNvPr>
          <p:cNvPicPr>
            <a:picLocks noChangeAspect="1"/>
          </p:cNvPicPr>
          <p:nvPr/>
        </p:nvPicPr>
        <p:blipFill>
          <a:blip r:embed="rId4"/>
          <a:stretch>
            <a:fillRect/>
          </a:stretch>
        </p:blipFill>
        <p:spPr>
          <a:xfrm>
            <a:off x="4607047" y="4283472"/>
            <a:ext cx="3033023" cy="1554615"/>
          </a:xfrm>
          <a:prstGeom prst="rect">
            <a:avLst/>
          </a:prstGeom>
        </p:spPr>
      </p:pic>
      <p:pic>
        <p:nvPicPr>
          <p:cNvPr id="9" name="Picture 8">
            <a:extLst>
              <a:ext uri="{FF2B5EF4-FFF2-40B4-BE49-F238E27FC236}">
                <a16:creationId xmlns:a16="http://schemas.microsoft.com/office/drawing/2014/main" id="{DD94BBD6-DE13-D8DC-F727-512CC54580A5}"/>
              </a:ext>
            </a:extLst>
          </p:cNvPr>
          <p:cNvPicPr>
            <a:picLocks noChangeAspect="1"/>
          </p:cNvPicPr>
          <p:nvPr/>
        </p:nvPicPr>
        <p:blipFill>
          <a:blip r:embed="rId5"/>
          <a:stretch>
            <a:fillRect/>
          </a:stretch>
        </p:blipFill>
        <p:spPr>
          <a:xfrm>
            <a:off x="2953364" y="3238496"/>
            <a:ext cx="3170195" cy="967824"/>
          </a:xfrm>
          <a:prstGeom prst="rect">
            <a:avLst/>
          </a:prstGeom>
        </p:spPr>
      </p:pic>
      <p:pic>
        <p:nvPicPr>
          <p:cNvPr id="13" name="Picture 12">
            <a:extLst>
              <a:ext uri="{FF2B5EF4-FFF2-40B4-BE49-F238E27FC236}">
                <a16:creationId xmlns:a16="http://schemas.microsoft.com/office/drawing/2014/main" id="{120B6C0F-7EA0-F7A9-20AF-27596F8AE054}"/>
              </a:ext>
            </a:extLst>
          </p:cNvPr>
          <p:cNvPicPr>
            <a:picLocks noChangeAspect="1"/>
          </p:cNvPicPr>
          <p:nvPr/>
        </p:nvPicPr>
        <p:blipFill>
          <a:blip r:embed="rId6"/>
          <a:stretch>
            <a:fillRect/>
          </a:stretch>
        </p:blipFill>
        <p:spPr>
          <a:xfrm>
            <a:off x="6179643" y="3235049"/>
            <a:ext cx="3170195" cy="967824"/>
          </a:xfrm>
          <a:prstGeom prst="rect">
            <a:avLst/>
          </a:prstGeom>
        </p:spPr>
      </p:pic>
      <p:grpSp>
        <p:nvGrpSpPr>
          <p:cNvPr id="3" name="Group 2">
            <a:extLst>
              <a:ext uri="{FF2B5EF4-FFF2-40B4-BE49-F238E27FC236}">
                <a16:creationId xmlns:a16="http://schemas.microsoft.com/office/drawing/2014/main" id="{4070E558-7600-C405-E4F5-264CF87474BC}"/>
              </a:ext>
            </a:extLst>
          </p:cNvPr>
          <p:cNvGrpSpPr/>
          <p:nvPr/>
        </p:nvGrpSpPr>
        <p:grpSpPr>
          <a:xfrm>
            <a:off x="21" y="6503163"/>
            <a:ext cx="12191979" cy="383423"/>
            <a:chOff x="-3029" y="-1317"/>
            <a:chExt cx="12191979" cy="383423"/>
          </a:xfrm>
        </p:grpSpPr>
        <p:sp>
          <p:nvSpPr>
            <p:cNvPr id="7" name="Rectangle 6">
              <a:extLst>
                <a:ext uri="{FF2B5EF4-FFF2-40B4-BE49-F238E27FC236}">
                  <a16:creationId xmlns:a16="http://schemas.microsoft.com/office/drawing/2014/main" id="{1CC7974D-FC0C-BFC8-F6F2-77FCC46858B8}"/>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IT20020262</a:t>
              </a:r>
              <a:r>
                <a:rPr lang="en-US" sz="1800" dirty="0">
                  <a:solidFill>
                    <a:schemeClr val="tx1"/>
                  </a:solidFill>
                </a:rPr>
                <a:t>  |   PERERA M.S.D.|   </a:t>
              </a:r>
              <a:r>
                <a:rPr lang="en-US" dirty="0">
                  <a:solidFill>
                    <a:schemeClr val="tx1"/>
                  </a:solidFill>
                </a:rPr>
                <a:t>TMP_2023_139</a:t>
              </a:r>
              <a:endParaRPr lang="en-US" sz="1800" b="0" dirty="0">
                <a:solidFill>
                  <a:schemeClr val="tx1"/>
                </a:solidFill>
              </a:endParaRPr>
            </a:p>
          </p:txBody>
        </p:sp>
        <p:pic>
          <p:nvPicPr>
            <p:cNvPr id="8" name="Picture 7">
              <a:extLst>
                <a:ext uri="{FF2B5EF4-FFF2-40B4-BE49-F238E27FC236}">
                  <a16:creationId xmlns:a16="http://schemas.microsoft.com/office/drawing/2014/main" id="{5BF3D3AA-D6B5-6970-5B24-FD7EDE3AB4A2}"/>
                </a:ext>
              </a:extLst>
            </p:cNvPr>
            <p:cNvPicPr>
              <a:picLocks noChangeAspect="1"/>
            </p:cNvPicPr>
            <p:nvPr/>
          </p:nvPicPr>
          <p:blipFill>
            <a:blip r:embed="rId7"/>
            <a:stretch>
              <a:fillRect/>
            </a:stretch>
          </p:blipFill>
          <p:spPr>
            <a:xfrm>
              <a:off x="1" y="-1317"/>
              <a:ext cx="2000753" cy="351196"/>
            </a:xfrm>
            <a:prstGeom prst="rect">
              <a:avLst/>
            </a:prstGeom>
          </p:spPr>
        </p:pic>
      </p:grpSp>
    </p:spTree>
    <p:extLst>
      <p:ext uri="{BB962C8B-B14F-4D97-AF65-F5344CB8AC3E}">
        <p14:creationId xmlns:p14="http://schemas.microsoft.com/office/powerpoint/2010/main" val="2976499217"/>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3352192-E0E0-8FC5-D77A-5DA966B34AE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dirty="0">
                <a:solidFill>
                  <a:srgbClr val="FFFFFF"/>
                </a:solidFill>
                <a:latin typeface="+mj-lt"/>
                <a:ea typeface="+mj-ea"/>
                <a:cs typeface="+mj-cs"/>
              </a:rPr>
              <a:t>RESEARCH GAP</a:t>
            </a:r>
          </a:p>
        </p:txBody>
      </p:sp>
      <p:grpSp>
        <p:nvGrpSpPr>
          <p:cNvPr id="7" name="Group 6">
            <a:extLst>
              <a:ext uri="{FF2B5EF4-FFF2-40B4-BE49-F238E27FC236}">
                <a16:creationId xmlns:a16="http://schemas.microsoft.com/office/drawing/2014/main" id="{31A19546-8F3E-6767-BE05-C9AF6B08EE8C}"/>
              </a:ext>
            </a:extLst>
          </p:cNvPr>
          <p:cNvGrpSpPr/>
          <p:nvPr/>
        </p:nvGrpSpPr>
        <p:grpSpPr>
          <a:xfrm>
            <a:off x="21" y="6503163"/>
            <a:ext cx="12191979" cy="383423"/>
            <a:chOff x="-3029" y="-1317"/>
            <a:chExt cx="12191979" cy="383423"/>
          </a:xfrm>
        </p:grpSpPr>
        <p:sp>
          <p:nvSpPr>
            <p:cNvPr id="21" name="Rectangle 20">
              <a:extLst>
                <a:ext uri="{FF2B5EF4-FFF2-40B4-BE49-F238E27FC236}">
                  <a16:creationId xmlns:a16="http://schemas.microsoft.com/office/drawing/2014/main" id="{83A26351-D7AB-E901-DBD5-C9B0EEC02BE4}"/>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a:t>
              </a:r>
              <a:r>
                <a:rPr lang="en-US" sz="1800" b="1" dirty="0">
                  <a:solidFill>
                    <a:schemeClr val="tx1"/>
                  </a:solidFill>
                </a:rPr>
                <a:t>0020262</a:t>
              </a:r>
              <a:r>
                <a:rPr lang="en-US" sz="1800" dirty="0">
                  <a:solidFill>
                    <a:schemeClr val="tx1"/>
                  </a:solidFill>
                </a:rPr>
                <a:t>  |   PERERA M.S.D.|   </a:t>
              </a:r>
              <a:r>
                <a:rPr lang="en-US" dirty="0">
                  <a:solidFill>
                    <a:schemeClr val="tx1"/>
                  </a:solidFill>
                </a:rPr>
                <a:t>TMP_2023_139</a:t>
              </a:r>
              <a:endParaRPr lang="en-US" sz="1800" b="0" dirty="0">
                <a:solidFill>
                  <a:schemeClr val="tx1"/>
                </a:solidFill>
              </a:endParaRPr>
            </a:p>
          </p:txBody>
        </p:sp>
        <p:pic>
          <p:nvPicPr>
            <p:cNvPr id="23" name="Picture 22">
              <a:extLst>
                <a:ext uri="{FF2B5EF4-FFF2-40B4-BE49-F238E27FC236}">
                  <a16:creationId xmlns:a16="http://schemas.microsoft.com/office/drawing/2014/main" id="{A333BB82-33B8-CBA8-A9E9-6C7A19E6B8D0}"/>
                </a:ext>
              </a:extLst>
            </p:cNvPr>
            <p:cNvPicPr>
              <a:picLocks noChangeAspect="1"/>
            </p:cNvPicPr>
            <p:nvPr/>
          </p:nvPicPr>
          <p:blipFill>
            <a:blip r:embed="rId3"/>
            <a:stretch>
              <a:fillRect/>
            </a:stretch>
          </p:blipFill>
          <p:spPr>
            <a:xfrm>
              <a:off x="1" y="-1317"/>
              <a:ext cx="2000753" cy="351196"/>
            </a:xfrm>
            <a:prstGeom prst="rect">
              <a:avLst/>
            </a:prstGeom>
          </p:spPr>
        </p:pic>
      </p:grpSp>
      <p:sp>
        <p:nvSpPr>
          <p:cNvPr id="24" name="Slide Number Placeholder 5">
            <a:extLst>
              <a:ext uri="{FF2B5EF4-FFF2-40B4-BE49-F238E27FC236}">
                <a16:creationId xmlns:a16="http://schemas.microsoft.com/office/drawing/2014/main" id="{02E92544-355C-9F00-E9DC-4DDDBA7D21FE}"/>
              </a:ext>
            </a:extLst>
          </p:cNvPr>
          <p:cNvSpPr>
            <a:spLocks noGrp="1"/>
          </p:cNvSpPr>
          <p:nvPr>
            <p:ph type="sldNum" sz="quarter" idx="12"/>
          </p:nvPr>
        </p:nvSpPr>
        <p:spPr>
          <a:xfrm>
            <a:off x="8610600" y="6356350"/>
            <a:ext cx="2743200" cy="365125"/>
          </a:xfrm>
        </p:spPr>
        <p:txBody>
          <a:bodyPr/>
          <a:lstStyle/>
          <a:p>
            <a:fld id="{C541420A-FA35-6346-9FEF-D4BEF8FB3635}" type="slidenum">
              <a:rPr lang="en-LK" smtClean="0"/>
              <a:t>56</a:t>
            </a:fld>
            <a:endParaRPr lang="en-LK"/>
          </a:p>
        </p:txBody>
      </p:sp>
      <p:graphicFrame>
        <p:nvGraphicFramePr>
          <p:cNvPr id="25" name="Table 4">
            <a:extLst>
              <a:ext uri="{FF2B5EF4-FFF2-40B4-BE49-F238E27FC236}">
                <a16:creationId xmlns:a16="http://schemas.microsoft.com/office/drawing/2014/main" id="{63629CF3-63C4-C21C-77BA-DAD86FFC15F6}"/>
              </a:ext>
            </a:extLst>
          </p:cNvPr>
          <p:cNvGraphicFramePr>
            <a:graphicFrameLocks noGrp="1"/>
          </p:cNvGraphicFramePr>
          <p:nvPr>
            <p:extLst>
              <p:ext uri="{D42A27DB-BD31-4B8C-83A1-F6EECF244321}">
                <p14:modId xmlns:p14="http://schemas.microsoft.com/office/powerpoint/2010/main" val="2795160363"/>
              </p:ext>
            </p:extLst>
          </p:nvPr>
        </p:nvGraphicFramePr>
        <p:xfrm>
          <a:off x="4168582" y="293784"/>
          <a:ext cx="7893439" cy="6001288"/>
        </p:xfrm>
        <a:graphic>
          <a:graphicData uri="http://schemas.openxmlformats.org/drawingml/2006/table">
            <a:tbl>
              <a:tblPr firstRow="1" bandRow="1">
                <a:tableStyleId>{5C22544A-7EE6-4342-B048-85BDC9FD1C3A}</a:tableStyleId>
              </a:tblPr>
              <a:tblGrid>
                <a:gridCol w="1607958">
                  <a:extLst>
                    <a:ext uri="{9D8B030D-6E8A-4147-A177-3AD203B41FA5}">
                      <a16:colId xmlns:a16="http://schemas.microsoft.com/office/drawing/2014/main" val="4197081560"/>
                    </a:ext>
                  </a:extLst>
                </a:gridCol>
                <a:gridCol w="1114736">
                  <a:extLst>
                    <a:ext uri="{9D8B030D-6E8A-4147-A177-3AD203B41FA5}">
                      <a16:colId xmlns:a16="http://schemas.microsoft.com/office/drawing/2014/main" val="2967274310"/>
                    </a:ext>
                  </a:extLst>
                </a:gridCol>
                <a:gridCol w="1067802">
                  <a:extLst>
                    <a:ext uri="{9D8B030D-6E8A-4147-A177-3AD203B41FA5}">
                      <a16:colId xmlns:a16="http://schemas.microsoft.com/office/drawing/2014/main" val="2255689034"/>
                    </a:ext>
                  </a:extLst>
                </a:gridCol>
                <a:gridCol w="1061369">
                  <a:extLst>
                    <a:ext uri="{9D8B030D-6E8A-4147-A177-3AD203B41FA5}">
                      <a16:colId xmlns:a16="http://schemas.microsoft.com/office/drawing/2014/main" val="822910310"/>
                    </a:ext>
                  </a:extLst>
                </a:gridCol>
                <a:gridCol w="1054936">
                  <a:extLst>
                    <a:ext uri="{9D8B030D-6E8A-4147-A177-3AD203B41FA5}">
                      <a16:colId xmlns:a16="http://schemas.microsoft.com/office/drawing/2014/main" val="1118797825"/>
                    </a:ext>
                  </a:extLst>
                </a:gridCol>
                <a:gridCol w="1066470">
                  <a:extLst>
                    <a:ext uri="{9D8B030D-6E8A-4147-A177-3AD203B41FA5}">
                      <a16:colId xmlns:a16="http://schemas.microsoft.com/office/drawing/2014/main" val="1396817808"/>
                    </a:ext>
                  </a:extLst>
                </a:gridCol>
                <a:gridCol w="920168">
                  <a:extLst>
                    <a:ext uri="{9D8B030D-6E8A-4147-A177-3AD203B41FA5}">
                      <a16:colId xmlns:a16="http://schemas.microsoft.com/office/drawing/2014/main" val="1175399409"/>
                    </a:ext>
                  </a:extLst>
                </a:gridCol>
              </a:tblGrid>
              <a:tr h="868436">
                <a:tc>
                  <a:txBody>
                    <a:bodyPr/>
                    <a:lstStyle/>
                    <a:p>
                      <a:endParaRPr lang="en-US" dirty="0"/>
                    </a:p>
                  </a:txBody>
                  <a:tcPr/>
                </a:tc>
                <a:tc>
                  <a:txBody>
                    <a:bodyPr/>
                    <a:lstStyle/>
                    <a:p>
                      <a:r>
                        <a:rPr lang="en-US" sz="1400" dirty="0"/>
                        <a:t>Research A [1]</a:t>
                      </a:r>
                    </a:p>
                  </a:txBody>
                  <a:tcPr/>
                </a:tc>
                <a:tc>
                  <a:txBody>
                    <a:bodyPr/>
                    <a:lstStyle/>
                    <a:p>
                      <a:r>
                        <a:rPr lang="en-US" sz="1400" dirty="0"/>
                        <a:t>Research B [2]</a:t>
                      </a:r>
                    </a:p>
                  </a:txBody>
                  <a:tcPr/>
                </a:tc>
                <a:tc>
                  <a:txBody>
                    <a:bodyPr/>
                    <a:lstStyle/>
                    <a:p>
                      <a:r>
                        <a:rPr lang="en-US" sz="1400" dirty="0"/>
                        <a:t>Research C [3]</a:t>
                      </a:r>
                    </a:p>
                  </a:txBody>
                  <a:tcPr/>
                </a:tc>
                <a:tc>
                  <a:txBody>
                    <a:bodyPr/>
                    <a:lstStyle/>
                    <a:p>
                      <a:r>
                        <a:rPr lang="en-US" sz="1400" dirty="0"/>
                        <a:t>Research D [4]</a:t>
                      </a:r>
                    </a:p>
                  </a:txBody>
                  <a:tcPr/>
                </a:tc>
                <a:tc>
                  <a:txBody>
                    <a:bodyPr/>
                    <a:lstStyle/>
                    <a:p>
                      <a:r>
                        <a:rPr lang="en-US" sz="1400" dirty="0"/>
                        <a:t>Research E [5]</a:t>
                      </a:r>
                    </a:p>
                  </a:txBody>
                  <a:tcPr/>
                </a:tc>
                <a:tc>
                  <a:txBody>
                    <a:bodyPr/>
                    <a:lstStyle/>
                    <a:p>
                      <a:r>
                        <a:rPr lang="en-US" sz="1400" dirty="0"/>
                        <a:t>Proposed Solution</a:t>
                      </a:r>
                    </a:p>
                  </a:txBody>
                  <a:tcPr/>
                </a:tc>
                <a:extLst>
                  <a:ext uri="{0D108BD9-81ED-4DB2-BD59-A6C34878D82A}">
                    <a16:rowId xmlns:a16="http://schemas.microsoft.com/office/drawing/2014/main" val="1185633175"/>
                  </a:ext>
                </a:extLst>
              </a:tr>
              <a:tr h="868436">
                <a:tc>
                  <a:txBody>
                    <a:bodyPr/>
                    <a:lstStyle/>
                    <a:p>
                      <a:pPr algn="l"/>
                      <a:r>
                        <a:rPr lang="en-US" sz="1600" kern="1200" dirty="0">
                          <a:solidFill>
                            <a:schemeClr val="dk1"/>
                          </a:solidFill>
                          <a:effectLst/>
                          <a:latin typeface="+mn-lt"/>
                          <a:ea typeface="+mn-ea"/>
                          <a:cs typeface="+mn-cs"/>
                        </a:rPr>
                        <a:t>Special keyboard not required for system.</a:t>
                      </a:r>
                      <a:endParaRPr lang="en-US" sz="1100"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7406761"/>
                  </a:ext>
                </a:extLst>
              </a:tr>
              <a:tr h="868436">
                <a:tc>
                  <a:txBody>
                    <a:bodyPr/>
                    <a:lstStyle/>
                    <a:p>
                      <a:pPr marL="0" marR="1905" indent="-6350" algn="l" defTabSz="914400" rtl="0" eaLnBrk="1" latinLnBrk="0" hangingPunct="1">
                        <a:lnSpc>
                          <a:spcPct val="100000"/>
                        </a:lnSpc>
                        <a:spcBef>
                          <a:spcPts val="0"/>
                        </a:spcBef>
                        <a:spcAft>
                          <a:spcPts val="730"/>
                        </a:spcAft>
                      </a:pPr>
                      <a:r>
                        <a:rPr lang="en-US" sz="1600" kern="1200" dirty="0">
                          <a:solidFill>
                            <a:schemeClr val="dk1"/>
                          </a:solidFill>
                          <a:effectLst/>
                          <a:latin typeface="+mn-lt"/>
                          <a:ea typeface="+mn-ea"/>
                          <a:cs typeface="+mn-cs"/>
                        </a:rPr>
                        <a:t>Biosensors/ Physiological equipment is not needed.</a:t>
                      </a:r>
                      <a:endParaRPr lang="en-US" sz="1400" kern="1200" dirty="0">
                        <a:solidFill>
                          <a:schemeClr val="dk1"/>
                        </a:solidFill>
                        <a:effectLst/>
                        <a:latin typeface="+mn-lt"/>
                        <a:ea typeface="+mn-ea"/>
                        <a:cs typeface="+mn-cs"/>
                      </a:endParaRPr>
                    </a:p>
                  </a:txBody>
                  <a:tcPr marL="68580" marR="68580" marT="0" marB="0"/>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760053972"/>
                  </a:ext>
                </a:extLst>
              </a:tr>
              <a:tr h="868436">
                <a:tc>
                  <a:txBody>
                    <a:bodyPr/>
                    <a:lstStyle/>
                    <a:p>
                      <a:pPr marL="6350" marR="1905" lvl="0" indent="-6350" algn="l" defTabSz="914400" rtl="0" eaLnBrk="1" fontAlgn="auto" latinLnBrk="0" hangingPunct="1">
                        <a:lnSpc>
                          <a:spcPct val="100000"/>
                        </a:lnSpc>
                        <a:spcBef>
                          <a:spcPts val="0"/>
                        </a:spcBef>
                        <a:spcAft>
                          <a:spcPts val="730"/>
                        </a:spcAft>
                        <a:buClrTx/>
                        <a:buSzTx/>
                        <a:buFontTx/>
                        <a:buNone/>
                        <a:tabLst/>
                        <a:defRPr/>
                      </a:pPr>
                      <a:r>
                        <a:rPr lang="en-US" sz="1600" kern="1200" dirty="0">
                          <a:solidFill>
                            <a:schemeClr val="dk1"/>
                          </a:solidFill>
                          <a:effectLst/>
                          <a:latin typeface="+mn-lt"/>
                          <a:ea typeface="+mn-ea"/>
                          <a:cs typeface="+mn-cs"/>
                        </a:rPr>
                        <a:t>Build a function out of the typing speed variation patterns of users and utilize it</a:t>
                      </a:r>
                    </a:p>
                    <a:p>
                      <a:pPr marL="6350" marR="1905" indent="-6350" algn="l">
                        <a:lnSpc>
                          <a:spcPct val="100000"/>
                        </a:lnSpc>
                        <a:spcBef>
                          <a:spcPts val="0"/>
                        </a:spcBef>
                        <a:spcAft>
                          <a:spcPts val="730"/>
                        </a:spcAft>
                      </a:pPr>
                      <a:endParaRPr lang="en-US" sz="900" dirty="0">
                        <a:solidFill>
                          <a:srgbClr val="000000"/>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99347457"/>
                  </a:ext>
                </a:extLst>
              </a:tr>
              <a:tr h="868436">
                <a:tc>
                  <a:txBody>
                    <a:bodyPr/>
                    <a:lstStyle/>
                    <a:p>
                      <a:pPr marL="6350" marR="1905" indent="-6350" algn="l">
                        <a:lnSpc>
                          <a:spcPct val="100000"/>
                        </a:lnSpc>
                        <a:spcBef>
                          <a:spcPts val="0"/>
                        </a:spcBef>
                        <a:spcAft>
                          <a:spcPts val="730"/>
                        </a:spcAft>
                      </a:pPr>
                      <a:r>
                        <a:rPr lang="en-US" sz="1600" kern="1200" dirty="0">
                          <a:solidFill>
                            <a:schemeClr val="dk1"/>
                          </a:solidFill>
                          <a:effectLst/>
                          <a:latin typeface="+mn-lt"/>
                          <a:ea typeface="+mn-ea"/>
                          <a:cs typeface="+mn-cs"/>
                        </a:rPr>
                        <a:t>No artificial stress induction activities involved.</a:t>
                      </a:r>
                      <a:endParaRPr lang="en-US" sz="1100" dirty="0">
                        <a:solidFill>
                          <a:srgbClr val="000000"/>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32734415"/>
                  </a:ext>
                </a:extLst>
              </a:tr>
              <a:tr h="868436">
                <a:tc>
                  <a:txBody>
                    <a:bodyPr/>
                    <a:lstStyle/>
                    <a:p>
                      <a:pPr algn="l"/>
                      <a:r>
                        <a:rPr lang="en-US" sz="1600" kern="1200" dirty="0">
                          <a:solidFill>
                            <a:schemeClr val="dk1"/>
                          </a:solidFill>
                          <a:effectLst/>
                          <a:latin typeface="+mn-lt"/>
                          <a:ea typeface="+mn-ea"/>
                          <a:cs typeface="+mn-cs"/>
                        </a:rPr>
                        <a:t>System can extend to everyday usage.</a:t>
                      </a:r>
                      <a:endParaRPr lang="en-US" sz="1100"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8926684"/>
                  </a:ext>
                </a:extLst>
              </a:tr>
            </a:tbl>
          </a:graphicData>
        </a:graphic>
      </p:graphicFrame>
      <p:pic>
        <p:nvPicPr>
          <p:cNvPr id="38" name="Graphic 37" descr="Close with solid fill">
            <a:extLst>
              <a:ext uri="{FF2B5EF4-FFF2-40B4-BE49-F238E27FC236}">
                <a16:creationId xmlns:a16="http://schemas.microsoft.com/office/drawing/2014/main" id="{60828D57-CBA0-7359-4A7A-C1C5DA41EE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253" y="1357748"/>
            <a:ext cx="561976" cy="561976"/>
          </a:xfrm>
          <a:prstGeom prst="rect">
            <a:avLst/>
          </a:prstGeom>
        </p:spPr>
      </p:pic>
      <p:pic>
        <p:nvPicPr>
          <p:cNvPr id="46" name="Graphic 45" descr="Close with solid fill">
            <a:extLst>
              <a:ext uri="{FF2B5EF4-FFF2-40B4-BE49-F238E27FC236}">
                <a16:creationId xmlns:a16="http://schemas.microsoft.com/office/drawing/2014/main" id="{F2F23C8B-1994-BEF9-1825-30AE76A87C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14696" y="1374206"/>
            <a:ext cx="561976" cy="561976"/>
          </a:xfrm>
          <a:prstGeom prst="rect">
            <a:avLst/>
          </a:prstGeom>
        </p:spPr>
      </p:pic>
      <p:pic>
        <p:nvPicPr>
          <p:cNvPr id="47" name="Graphic 46" descr="Checkmark with solid fill">
            <a:extLst>
              <a:ext uri="{FF2B5EF4-FFF2-40B4-BE49-F238E27FC236}">
                <a16:creationId xmlns:a16="http://schemas.microsoft.com/office/drawing/2014/main" id="{7102507A-7D1D-CDE8-9BC7-2CED2727E1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5208" y="1319214"/>
            <a:ext cx="561975" cy="561975"/>
          </a:xfrm>
          <a:prstGeom prst="rect">
            <a:avLst/>
          </a:prstGeom>
        </p:spPr>
      </p:pic>
      <p:pic>
        <p:nvPicPr>
          <p:cNvPr id="48" name="Graphic 47" descr="Checkmark with solid fill">
            <a:extLst>
              <a:ext uri="{FF2B5EF4-FFF2-40B4-BE49-F238E27FC236}">
                <a16:creationId xmlns:a16="http://schemas.microsoft.com/office/drawing/2014/main" id="{8CAE39CC-059E-F200-ED3E-FC216BF174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23196" y="1357749"/>
            <a:ext cx="561975" cy="561975"/>
          </a:xfrm>
          <a:prstGeom prst="rect">
            <a:avLst/>
          </a:prstGeom>
        </p:spPr>
      </p:pic>
      <p:pic>
        <p:nvPicPr>
          <p:cNvPr id="49" name="Graphic 48" descr="Checkmark with solid fill">
            <a:extLst>
              <a:ext uri="{FF2B5EF4-FFF2-40B4-BE49-F238E27FC236}">
                <a16:creationId xmlns:a16="http://schemas.microsoft.com/office/drawing/2014/main" id="{2534B154-F0ED-D41B-5AB2-5F10506CFC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50821" y="1332609"/>
            <a:ext cx="561975" cy="561975"/>
          </a:xfrm>
          <a:prstGeom prst="rect">
            <a:avLst/>
          </a:prstGeom>
        </p:spPr>
      </p:pic>
      <p:pic>
        <p:nvPicPr>
          <p:cNvPr id="50" name="Graphic 49" descr="Close with solid fill">
            <a:extLst>
              <a:ext uri="{FF2B5EF4-FFF2-40B4-BE49-F238E27FC236}">
                <a16:creationId xmlns:a16="http://schemas.microsoft.com/office/drawing/2014/main" id="{64203BB9-1971-4E34-17A0-94D3F9F48A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60275" y="2274016"/>
            <a:ext cx="561976" cy="561976"/>
          </a:xfrm>
          <a:prstGeom prst="rect">
            <a:avLst/>
          </a:prstGeom>
        </p:spPr>
      </p:pic>
      <p:pic>
        <p:nvPicPr>
          <p:cNvPr id="51" name="Graphic 50" descr="Close with solid fill">
            <a:extLst>
              <a:ext uri="{FF2B5EF4-FFF2-40B4-BE49-F238E27FC236}">
                <a16:creationId xmlns:a16="http://schemas.microsoft.com/office/drawing/2014/main" id="{F0E002FE-0FDB-3D37-6C63-61BCC6DD30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58374" y="3444995"/>
            <a:ext cx="561976" cy="561976"/>
          </a:xfrm>
          <a:prstGeom prst="rect">
            <a:avLst/>
          </a:prstGeom>
        </p:spPr>
      </p:pic>
      <p:pic>
        <p:nvPicPr>
          <p:cNvPr id="52" name="Graphic 51" descr="Close with solid fill">
            <a:extLst>
              <a:ext uri="{FF2B5EF4-FFF2-40B4-BE49-F238E27FC236}">
                <a16:creationId xmlns:a16="http://schemas.microsoft.com/office/drawing/2014/main" id="{52468E9B-249C-2708-F22B-27ABB70ACD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0624" y="3444995"/>
            <a:ext cx="561976" cy="561976"/>
          </a:xfrm>
          <a:prstGeom prst="rect">
            <a:avLst/>
          </a:prstGeom>
        </p:spPr>
      </p:pic>
      <p:pic>
        <p:nvPicPr>
          <p:cNvPr id="53" name="Graphic 52" descr="Close with solid fill">
            <a:extLst>
              <a:ext uri="{FF2B5EF4-FFF2-40B4-BE49-F238E27FC236}">
                <a16:creationId xmlns:a16="http://schemas.microsoft.com/office/drawing/2014/main" id="{2BB88267-5F4E-77D7-9CF7-410FE5B0A3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93136" y="3474445"/>
            <a:ext cx="561976" cy="561976"/>
          </a:xfrm>
          <a:prstGeom prst="rect">
            <a:avLst/>
          </a:prstGeom>
        </p:spPr>
      </p:pic>
      <p:pic>
        <p:nvPicPr>
          <p:cNvPr id="54" name="Graphic 53" descr="Close with solid fill">
            <a:extLst>
              <a:ext uri="{FF2B5EF4-FFF2-40B4-BE49-F238E27FC236}">
                <a16:creationId xmlns:a16="http://schemas.microsoft.com/office/drawing/2014/main" id="{C9BDC32B-5695-BA12-B2C3-28E2E5B242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45649" y="3475935"/>
            <a:ext cx="561976" cy="561976"/>
          </a:xfrm>
          <a:prstGeom prst="rect">
            <a:avLst/>
          </a:prstGeom>
        </p:spPr>
      </p:pic>
      <p:pic>
        <p:nvPicPr>
          <p:cNvPr id="55" name="Graphic 54" descr="Close with solid fill">
            <a:extLst>
              <a:ext uri="{FF2B5EF4-FFF2-40B4-BE49-F238E27FC236}">
                <a16:creationId xmlns:a16="http://schemas.microsoft.com/office/drawing/2014/main" id="{5F45DD53-07AE-137A-067B-5E8D486128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1774" y="3474586"/>
            <a:ext cx="561976" cy="561976"/>
          </a:xfrm>
          <a:prstGeom prst="rect">
            <a:avLst/>
          </a:prstGeom>
        </p:spPr>
      </p:pic>
      <p:pic>
        <p:nvPicPr>
          <p:cNvPr id="56" name="Graphic 55" descr="Close with solid fill">
            <a:extLst>
              <a:ext uri="{FF2B5EF4-FFF2-40B4-BE49-F238E27FC236}">
                <a16:creationId xmlns:a16="http://schemas.microsoft.com/office/drawing/2014/main" id="{5CA6CA48-966B-955F-1632-838DFC2CDE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32868" y="4679774"/>
            <a:ext cx="561976" cy="561976"/>
          </a:xfrm>
          <a:prstGeom prst="rect">
            <a:avLst/>
          </a:prstGeom>
        </p:spPr>
      </p:pic>
      <p:pic>
        <p:nvPicPr>
          <p:cNvPr id="57" name="Graphic 56" descr="Close with solid fill">
            <a:extLst>
              <a:ext uri="{FF2B5EF4-FFF2-40B4-BE49-F238E27FC236}">
                <a16:creationId xmlns:a16="http://schemas.microsoft.com/office/drawing/2014/main" id="{7331F1C5-BD06-452C-CDEC-5646CB42BC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04584" y="4693361"/>
            <a:ext cx="561976" cy="561976"/>
          </a:xfrm>
          <a:prstGeom prst="rect">
            <a:avLst/>
          </a:prstGeom>
        </p:spPr>
      </p:pic>
      <p:pic>
        <p:nvPicPr>
          <p:cNvPr id="58" name="Graphic 57" descr="Close with solid fill">
            <a:extLst>
              <a:ext uri="{FF2B5EF4-FFF2-40B4-BE49-F238E27FC236}">
                <a16:creationId xmlns:a16="http://schemas.microsoft.com/office/drawing/2014/main" id="{3AC028D5-A4BB-C637-EE01-4B554192BD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32260" y="4724418"/>
            <a:ext cx="561976" cy="561976"/>
          </a:xfrm>
          <a:prstGeom prst="rect">
            <a:avLst/>
          </a:prstGeom>
        </p:spPr>
      </p:pic>
      <p:pic>
        <p:nvPicPr>
          <p:cNvPr id="59" name="Graphic 58" descr="Close with solid fill">
            <a:extLst>
              <a:ext uri="{FF2B5EF4-FFF2-40B4-BE49-F238E27FC236}">
                <a16:creationId xmlns:a16="http://schemas.microsoft.com/office/drawing/2014/main" id="{73F95172-26AA-3A80-95C0-BDF48D3633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14696" y="4685095"/>
            <a:ext cx="561976" cy="561976"/>
          </a:xfrm>
          <a:prstGeom prst="rect">
            <a:avLst/>
          </a:prstGeom>
        </p:spPr>
      </p:pic>
      <p:pic>
        <p:nvPicPr>
          <p:cNvPr id="60" name="Graphic 59" descr="Close with solid fill">
            <a:extLst>
              <a:ext uri="{FF2B5EF4-FFF2-40B4-BE49-F238E27FC236}">
                <a16:creationId xmlns:a16="http://schemas.microsoft.com/office/drawing/2014/main" id="{7BA76C0B-31DA-374B-8451-F696206A7A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42372" y="4693838"/>
            <a:ext cx="561976" cy="561976"/>
          </a:xfrm>
          <a:prstGeom prst="rect">
            <a:avLst/>
          </a:prstGeom>
        </p:spPr>
      </p:pic>
      <p:pic>
        <p:nvPicPr>
          <p:cNvPr id="61" name="Graphic 60" descr="Close with solid fill">
            <a:extLst>
              <a:ext uri="{FF2B5EF4-FFF2-40B4-BE49-F238E27FC236}">
                <a16:creationId xmlns:a16="http://schemas.microsoft.com/office/drawing/2014/main" id="{D6D4C07B-19AB-5562-1B6B-A33581F8A1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08540" y="5604744"/>
            <a:ext cx="561976" cy="561976"/>
          </a:xfrm>
          <a:prstGeom prst="rect">
            <a:avLst/>
          </a:prstGeom>
        </p:spPr>
      </p:pic>
      <p:pic>
        <p:nvPicPr>
          <p:cNvPr id="62" name="Graphic 61" descr="Close with solid fill">
            <a:extLst>
              <a:ext uri="{FF2B5EF4-FFF2-40B4-BE49-F238E27FC236}">
                <a16:creationId xmlns:a16="http://schemas.microsoft.com/office/drawing/2014/main" id="{015974D2-E46A-7953-D7D0-412B864CD7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3334" y="5600083"/>
            <a:ext cx="561976" cy="561976"/>
          </a:xfrm>
          <a:prstGeom prst="rect">
            <a:avLst/>
          </a:prstGeom>
        </p:spPr>
      </p:pic>
      <p:pic>
        <p:nvPicPr>
          <p:cNvPr id="63" name="Graphic 62" descr="Close with solid fill">
            <a:extLst>
              <a:ext uri="{FF2B5EF4-FFF2-40B4-BE49-F238E27FC236}">
                <a16:creationId xmlns:a16="http://schemas.microsoft.com/office/drawing/2014/main" id="{6295D7F5-61B9-48E0-F395-36CE426B7F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40646" y="5600585"/>
            <a:ext cx="561976" cy="561976"/>
          </a:xfrm>
          <a:prstGeom prst="rect">
            <a:avLst/>
          </a:prstGeom>
        </p:spPr>
      </p:pic>
      <p:pic>
        <p:nvPicPr>
          <p:cNvPr id="64" name="Graphic 63" descr="Close with solid fill">
            <a:extLst>
              <a:ext uri="{FF2B5EF4-FFF2-40B4-BE49-F238E27FC236}">
                <a16:creationId xmlns:a16="http://schemas.microsoft.com/office/drawing/2014/main" id="{0C8047F9-BFD1-642F-22EA-2C0860450A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31804" y="5600585"/>
            <a:ext cx="561976" cy="561976"/>
          </a:xfrm>
          <a:prstGeom prst="rect">
            <a:avLst/>
          </a:prstGeom>
        </p:spPr>
      </p:pic>
      <p:pic>
        <p:nvPicPr>
          <p:cNvPr id="65" name="Graphic 64" descr="Checkmark with solid fill">
            <a:extLst>
              <a:ext uri="{FF2B5EF4-FFF2-40B4-BE49-F238E27FC236}">
                <a16:creationId xmlns:a16="http://schemas.microsoft.com/office/drawing/2014/main" id="{182ED207-2405-5772-41CB-6B91D22EC9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23259" y="3486490"/>
            <a:ext cx="561975" cy="561975"/>
          </a:xfrm>
          <a:prstGeom prst="rect">
            <a:avLst/>
          </a:prstGeom>
        </p:spPr>
      </p:pic>
      <p:pic>
        <p:nvPicPr>
          <p:cNvPr id="66" name="Graphic 65" descr="Checkmark with solid fill">
            <a:extLst>
              <a:ext uri="{FF2B5EF4-FFF2-40B4-BE49-F238E27FC236}">
                <a16:creationId xmlns:a16="http://schemas.microsoft.com/office/drawing/2014/main" id="{4A80DF55-6F8D-9F45-1C73-CF4A215158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84048" y="4640324"/>
            <a:ext cx="561975" cy="561975"/>
          </a:xfrm>
          <a:prstGeom prst="rect">
            <a:avLst/>
          </a:prstGeom>
        </p:spPr>
      </p:pic>
      <p:pic>
        <p:nvPicPr>
          <p:cNvPr id="67" name="Graphic 66" descr="Checkmark with solid fill">
            <a:extLst>
              <a:ext uri="{FF2B5EF4-FFF2-40B4-BE49-F238E27FC236}">
                <a16:creationId xmlns:a16="http://schemas.microsoft.com/office/drawing/2014/main" id="{ED99423F-94C2-6F57-F8A3-E640C83EE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23196" y="5609543"/>
            <a:ext cx="561975" cy="561975"/>
          </a:xfrm>
          <a:prstGeom prst="rect">
            <a:avLst/>
          </a:prstGeom>
        </p:spPr>
      </p:pic>
      <p:pic>
        <p:nvPicPr>
          <p:cNvPr id="68" name="Graphic 67" descr="Close with solid fill">
            <a:extLst>
              <a:ext uri="{FF2B5EF4-FFF2-40B4-BE49-F238E27FC236}">
                <a16:creationId xmlns:a16="http://schemas.microsoft.com/office/drawing/2014/main" id="{F56A134F-DBAD-B7C2-9E1F-292EEF7744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1132" y="2278476"/>
            <a:ext cx="561976" cy="561976"/>
          </a:xfrm>
          <a:prstGeom prst="rect">
            <a:avLst/>
          </a:prstGeom>
        </p:spPr>
      </p:pic>
      <p:pic>
        <p:nvPicPr>
          <p:cNvPr id="69" name="Graphic 68" descr="Close with solid fill">
            <a:extLst>
              <a:ext uri="{FF2B5EF4-FFF2-40B4-BE49-F238E27FC236}">
                <a16:creationId xmlns:a16="http://schemas.microsoft.com/office/drawing/2014/main" id="{80683DF9-109F-4DF9-F819-2F6AC081D0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8987" y="1356114"/>
            <a:ext cx="561976" cy="561976"/>
          </a:xfrm>
          <a:prstGeom prst="rect">
            <a:avLst/>
          </a:prstGeom>
        </p:spPr>
      </p:pic>
      <p:pic>
        <p:nvPicPr>
          <p:cNvPr id="70" name="Graphic 69" descr="Checkmark with solid fill">
            <a:extLst>
              <a:ext uri="{FF2B5EF4-FFF2-40B4-BE49-F238E27FC236}">
                <a16:creationId xmlns:a16="http://schemas.microsoft.com/office/drawing/2014/main" id="{5BF4BB46-B708-C93B-F1E6-E5B1901774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36588" y="2254570"/>
            <a:ext cx="561975" cy="561975"/>
          </a:xfrm>
          <a:prstGeom prst="rect">
            <a:avLst/>
          </a:prstGeom>
        </p:spPr>
      </p:pic>
      <p:pic>
        <p:nvPicPr>
          <p:cNvPr id="71" name="Graphic 70" descr="Checkmark with solid fill">
            <a:extLst>
              <a:ext uri="{FF2B5EF4-FFF2-40B4-BE49-F238E27FC236}">
                <a16:creationId xmlns:a16="http://schemas.microsoft.com/office/drawing/2014/main" id="{EDCF205C-016E-1EA5-264B-1700AC248F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74325" y="2254570"/>
            <a:ext cx="561975" cy="561975"/>
          </a:xfrm>
          <a:prstGeom prst="rect">
            <a:avLst/>
          </a:prstGeom>
        </p:spPr>
      </p:pic>
      <p:pic>
        <p:nvPicPr>
          <p:cNvPr id="72" name="Graphic 71" descr="Close with solid fill">
            <a:extLst>
              <a:ext uri="{FF2B5EF4-FFF2-40B4-BE49-F238E27FC236}">
                <a16:creationId xmlns:a16="http://schemas.microsoft.com/office/drawing/2014/main" id="{795B587E-D8F1-98CB-A6D7-CA801BABA8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97958" y="5622845"/>
            <a:ext cx="561976" cy="561976"/>
          </a:xfrm>
          <a:prstGeom prst="rect">
            <a:avLst/>
          </a:prstGeom>
        </p:spPr>
      </p:pic>
      <p:pic>
        <p:nvPicPr>
          <p:cNvPr id="73" name="Graphic 72" descr="Checkmark with solid fill">
            <a:extLst>
              <a:ext uri="{FF2B5EF4-FFF2-40B4-BE49-F238E27FC236}">
                <a16:creationId xmlns:a16="http://schemas.microsoft.com/office/drawing/2014/main" id="{DC68D619-49F8-2F7E-644E-EBB3113376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82043" y="2225526"/>
            <a:ext cx="561975" cy="561975"/>
          </a:xfrm>
          <a:prstGeom prst="rect">
            <a:avLst/>
          </a:prstGeom>
        </p:spPr>
      </p:pic>
      <p:pic>
        <p:nvPicPr>
          <p:cNvPr id="74" name="Graphic 73" descr="Checkmark with solid fill">
            <a:extLst>
              <a:ext uri="{FF2B5EF4-FFF2-40B4-BE49-F238E27FC236}">
                <a16:creationId xmlns:a16="http://schemas.microsoft.com/office/drawing/2014/main" id="{9A3FF516-17EB-BDCA-66D2-D0DE3AB941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9038" y="2220512"/>
            <a:ext cx="561975" cy="561975"/>
          </a:xfrm>
          <a:prstGeom prst="rect">
            <a:avLst/>
          </a:prstGeom>
        </p:spPr>
      </p:pic>
    </p:spTree>
    <p:extLst>
      <p:ext uri="{BB962C8B-B14F-4D97-AF65-F5344CB8AC3E}">
        <p14:creationId xmlns:p14="http://schemas.microsoft.com/office/powerpoint/2010/main" val="2428892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keyboard&#10;&#10;Description automatically generated with medium confidence">
            <a:extLst>
              <a:ext uri="{FF2B5EF4-FFF2-40B4-BE49-F238E27FC236}">
                <a16:creationId xmlns:a16="http://schemas.microsoft.com/office/drawing/2014/main" id="{3D73BBAF-D3C3-FA2B-7A5D-21EACDD07E89}"/>
              </a:ext>
            </a:extLst>
          </p:cNvPr>
          <p:cNvPicPr>
            <a:picLocks noChangeAspect="1"/>
          </p:cNvPicPr>
          <p:nvPr/>
        </p:nvPicPr>
        <p:blipFill rotWithShape="1">
          <a:blip r:embed="rId3">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NOVELTY</a:t>
            </a:r>
          </a:p>
        </p:txBody>
      </p:sp>
      <p:sp>
        <p:nvSpPr>
          <p:cNvPr id="4" name="Slide Number Placeholder 3">
            <a:extLst>
              <a:ext uri="{FF2B5EF4-FFF2-40B4-BE49-F238E27FC236}">
                <a16:creationId xmlns:a16="http://schemas.microsoft.com/office/drawing/2014/main" id="{0DF61E96-C828-A52C-BAEF-C476DB023B30}"/>
              </a:ext>
            </a:extLst>
          </p:cNvPr>
          <p:cNvSpPr>
            <a:spLocks noGrp="1"/>
          </p:cNvSpPr>
          <p:nvPr>
            <p:ph type="sldNum" sz="quarter" idx="12"/>
          </p:nvPr>
        </p:nvSpPr>
        <p:spPr/>
        <p:txBody>
          <a:bodyPr/>
          <a:lstStyle/>
          <a:p>
            <a:fld id="{C541420A-FA35-6346-9FEF-D4BEF8FB3635}" type="slidenum">
              <a:rPr lang="en-LK" smtClean="0"/>
              <a:t>57</a:t>
            </a:fld>
            <a:endParaRPr lang="en-LK"/>
          </a:p>
        </p:txBody>
      </p:sp>
      <p:grpSp>
        <p:nvGrpSpPr>
          <p:cNvPr id="9" name="Group 8">
            <a:extLst>
              <a:ext uri="{FF2B5EF4-FFF2-40B4-BE49-F238E27FC236}">
                <a16:creationId xmlns:a16="http://schemas.microsoft.com/office/drawing/2014/main" id="{4D2A7347-8CC6-C4CE-4A0F-4888A6D6CFD4}"/>
              </a:ext>
            </a:extLst>
          </p:cNvPr>
          <p:cNvGrpSpPr/>
          <p:nvPr/>
        </p:nvGrpSpPr>
        <p:grpSpPr>
          <a:xfrm>
            <a:off x="21" y="6503163"/>
            <a:ext cx="12191979" cy="383423"/>
            <a:chOff x="-3029" y="-1317"/>
            <a:chExt cx="12191979" cy="383423"/>
          </a:xfrm>
        </p:grpSpPr>
        <p:sp>
          <p:nvSpPr>
            <p:cNvPr id="11" name="Rectangle 10">
              <a:extLst>
                <a:ext uri="{FF2B5EF4-FFF2-40B4-BE49-F238E27FC236}">
                  <a16:creationId xmlns:a16="http://schemas.microsoft.com/office/drawing/2014/main" id="{DD893699-A21E-C195-7EB2-2BCA2CCB371A}"/>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IT20020262</a:t>
              </a:r>
              <a:r>
                <a:rPr lang="en-US" sz="1800" dirty="0">
                  <a:solidFill>
                    <a:schemeClr val="tx1"/>
                  </a:solidFill>
                </a:rPr>
                <a:t>  |   PERERA M.S.D.|   </a:t>
              </a:r>
              <a:r>
                <a:rPr lang="en-US" dirty="0">
                  <a:solidFill>
                    <a:schemeClr val="tx1"/>
                  </a:solidFill>
                </a:rPr>
                <a:t>TMP_2023_139</a:t>
              </a:r>
              <a:endParaRPr lang="en-US" sz="1800" b="0" dirty="0">
                <a:solidFill>
                  <a:schemeClr val="tx1"/>
                </a:solidFill>
              </a:endParaRPr>
            </a:p>
          </p:txBody>
        </p:sp>
        <p:pic>
          <p:nvPicPr>
            <p:cNvPr id="12" name="Picture 11">
              <a:extLst>
                <a:ext uri="{FF2B5EF4-FFF2-40B4-BE49-F238E27FC236}">
                  <a16:creationId xmlns:a16="http://schemas.microsoft.com/office/drawing/2014/main" id="{35A53B51-D0F9-790D-CAF4-0A78DA1AB366}"/>
                </a:ext>
              </a:extLst>
            </p:cNvPr>
            <p:cNvPicPr>
              <a:picLocks noChangeAspect="1"/>
            </p:cNvPicPr>
            <p:nvPr/>
          </p:nvPicPr>
          <p:blipFill>
            <a:blip r:embed="rId4"/>
            <a:stretch>
              <a:fillRect/>
            </a:stretch>
          </p:blipFill>
          <p:spPr>
            <a:xfrm>
              <a:off x="1" y="-1317"/>
              <a:ext cx="2000753" cy="351196"/>
            </a:xfrm>
            <a:prstGeom prst="rect">
              <a:avLst/>
            </a:prstGeom>
          </p:spPr>
        </p:pic>
      </p:grpSp>
      <p:sp>
        <p:nvSpPr>
          <p:cNvPr id="15" name="Content Placeholder 2">
            <a:extLst>
              <a:ext uri="{FF2B5EF4-FFF2-40B4-BE49-F238E27FC236}">
                <a16:creationId xmlns:a16="http://schemas.microsoft.com/office/drawing/2014/main" id="{37654D69-13EC-346B-6141-572499B974AF}"/>
              </a:ext>
            </a:extLst>
          </p:cNvPr>
          <p:cNvSpPr>
            <a:spLocks noGrp="1"/>
          </p:cNvSpPr>
          <p:nvPr>
            <p:ph idx="1"/>
          </p:nvPr>
        </p:nvSpPr>
        <p:spPr>
          <a:xfrm>
            <a:off x="838200" y="1578075"/>
            <a:ext cx="10515600" cy="4975125"/>
          </a:xfrm>
        </p:spPr>
        <p:txBody>
          <a:bodyPr>
            <a:normAutofit lnSpcReduction="10000"/>
          </a:bodyPr>
          <a:lstStyle/>
          <a:p>
            <a:pPr algn="just"/>
            <a:r>
              <a:rPr lang="en-US" sz="2400" dirty="0">
                <a:solidFill>
                  <a:srgbClr val="FFFFFF"/>
                </a:solidFill>
              </a:rPr>
              <a:t>The novelty that this component proposes as opposed to the current research that has been conducted is that,</a:t>
            </a:r>
          </a:p>
          <a:p>
            <a:pPr lvl="1" algn="just"/>
            <a:r>
              <a:rPr lang="en-US" sz="1900" dirty="0">
                <a:solidFill>
                  <a:srgbClr val="FFFFFF"/>
                </a:solidFill>
              </a:rPr>
              <a:t>It does not require a keyboard with special capabilities. (Pressure sensitive keyboards).</a:t>
            </a:r>
          </a:p>
          <a:p>
            <a:pPr lvl="1" algn="just"/>
            <a:r>
              <a:rPr lang="en-US" sz="1900" dirty="0">
                <a:solidFill>
                  <a:srgbClr val="FFFFFF"/>
                </a:solidFill>
              </a:rPr>
              <a:t>It will be utilizing a </a:t>
            </a:r>
            <a:r>
              <a:rPr lang="en-US" sz="1900" b="1" dirty="0">
                <a:solidFill>
                  <a:srgbClr val="FFFFFF"/>
                </a:solidFill>
              </a:rPr>
              <a:t>custom-made script </a:t>
            </a:r>
            <a:r>
              <a:rPr lang="en-US" sz="1900" dirty="0">
                <a:solidFill>
                  <a:srgbClr val="FFFFFF"/>
                </a:solidFill>
              </a:rPr>
              <a:t>to gather keystroke dynamic data,</a:t>
            </a:r>
          </a:p>
          <a:p>
            <a:pPr lvl="2" algn="just"/>
            <a:r>
              <a:rPr lang="en-US" sz="1600" b="1" dirty="0">
                <a:solidFill>
                  <a:srgbClr val="FFFFFF"/>
                </a:solidFill>
              </a:rPr>
              <a:t>Keypress Latency</a:t>
            </a:r>
          </a:p>
          <a:p>
            <a:pPr lvl="2" algn="just"/>
            <a:r>
              <a:rPr lang="en-US" sz="1600" b="1" dirty="0">
                <a:solidFill>
                  <a:srgbClr val="FFFFFF"/>
                </a:solidFill>
              </a:rPr>
              <a:t>Typing Accuracy Rate</a:t>
            </a:r>
          </a:p>
          <a:p>
            <a:pPr lvl="2" algn="just"/>
            <a:r>
              <a:rPr lang="en-US" sz="1600" b="1" dirty="0">
                <a:solidFill>
                  <a:srgbClr val="FFFFFF"/>
                </a:solidFill>
              </a:rPr>
              <a:t>Typing Speed Variation</a:t>
            </a:r>
            <a:endParaRPr lang="en-US" sz="2200" dirty="0">
              <a:solidFill>
                <a:srgbClr val="FFFFFF"/>
              </a:solidFill>
            </a:endParaRPr>
          </a:p>
          <a:p>
            <a:pPr marL="457200" lvl="1" indent="0" algn="just">
              <a:buNone/>
            </a:pPr>
            <a:endParaRPr lang="en-US" sz="2200" dirty="0">
              <a:solidFill>
                <a:srgbClr val="FFFFFF"/>
              </a:solidFill>
            </a:endParaRPr>
          </a:p>
          <a:p>
            <a:pPr marL="457200" lvl="1" indent="0" algn="just">
              <a:buNone/>
            </a:pPr>
            <a:endParaRPr lang="en-US" sz="2000" dirty="0">
              <a:solidFill>
                <a:srgbClr val="FFFFFF"/>
              </a:solidFill>
            </a:endParaRPr>
          </a:p>
          <a:p>
            <a:pPr lvl="1" algn="just"/>
            <a:r>
              <a:rPr lang="en-US" sz="2000" dirty="0">
                <a:solidFill>
                  <a:srgbClr val="FFFFFF"/>
                </a:solidFill>
              </a:rPr>
              <a:t>Will be identifying and analyzing the typing speed variation patterns of the users and build up a function out of the derived information which can later be used as a support in stress detection of the users.</a:t>
            </a:r>
          </a:p>
          <a:p>
            <a:pPr marL="685800" indent="-228600" algn="just" rtl="0" eaLnBrk="1" latinLnBrk="0" hangingPunct="1">
              <a:lnSpc>
                <a:spcPct val="90000"/>
              </a:lnSpc>
              <a:spcBef>
                <a:spcPts val="500"/>
              </a:spcBef>
              <a:spcAft>
                <a:spcPts val="0"/>
              </a:spcAft>
              <a:buClrTx/>
              <a:buSzPts val="2200"/>
              <a:buFont typeface="Arial" panose="020B0604020202020204" pitchFamily="34" charset="0"/>
              <a:buChar char="•"/>
            </a:pPr>
            <a:r>
              <a:rPr lang="en-US" sz="2000" kern="1200" dirty="0">
                <a:solidFill>
                  <a:srgbClr val="FFFFFF"/>
                </a:solidFill>
                <a:effectLst/>
                <a:latin typeface="Calibri" panose="020F0502020204030204" pitchFamily="34" charset="0"/>
                <a:ea typeface="+mn-ea"/>
                <a:cs typeface="+mn-cs"/>
              </a:rPr>
              <a:t>It will not be utilizing any bio-sensors or psychological equipment to support the measurement of stress levels of the users.</a:t>
            </a:r>
            <a:endParaRPr lang="en-US" sz="2000" dirty="0">
              <a:effectLst/>
            </a:endParaRPr>
          </a:p>
          <a:p>
            <a:pPr marL="685800" indent="-228600" algn="just" rtl="0" eaLnBrk="1" latinLnBrk="0" hangingPunct="1">
              <a:lnSpc>
                <a:spcPct val="90000"/>
              </a:lnSpc>
              <a:spcBef>
                <a:spcPts val="500"/>
              </a:spcBef>
              <a:spcAft>
                <a:spcPts val="0"/>
              </a:spcAft>
            </a:pPr>
            <a:r>
              <a:rPr lang="en-US" sz="2000" kern="1200" dirty="0">
                <a:solidFill>
                  <a:srgbClr val="FFFFFF"/>
                </a:solidFill>
                <a:effectLst/>
                <a:latin typeface="Calibri" panose="020F0502020204030204" pitchFamily="34" charset="0"/>
                <a:ea typeface="+mn-ea"/>
                <a:cs typeface="+mn-cs"/>
              </a:rPr>
              <a:t>It will not incorporate any artificial stress induction activities in order to induce stress in users.</a:t>
            </a:r>
            <a:r>
              <a:rPr lang="en-US" sz="2000" dirty="0">
                <a:solidFill>
                  <a:srgbClr val="FFFFFF"/>
                </a:solidFill>
              </a:rPr>
              <a:t>	</a:t>
            </a:r>
            <a:endParaRPr lang="en-US" sz="1900" dirty="0">
              <a:solidFill>
                <a:srgbClr val="FFFFFF"/>
              </a:solidFill>
            </a:endParaRPr>
          </a:p>
          <a:p>
            <a:pPr lvl="1" algn="just"/>
            <a:endParaRPr lang="en-US" sz="2200" dirty="0">
              <a:solidFill>
                <a:srgbClr val="FFFFFF"/>
              </a:solidFill>
            </a:endParaRPr>
          </a:p>
        </p:txBody>
      </p:sp>
      <p:sp>
        <p:nvSpPr>
          <p:cNvPr id="16" name="TextBox 15">
            <a:extLst>
              <a:ext uri="{FF2B5EF4-FFF2-40B4-BE49-F238E27FC236}">
                <a16:creationId xmlns:a16="http://schemas.microsoft.com/office/drawing/2014/main" id="{D4316CE1-5E2B-1C16-1225-B05E875F9138}"/>
              </a:ext>
            </a:extLst>
          </p:cNvPr>
          <p:cNvSpPr txBox="1"/>
          <p:nvPr/>
        </p:nvSpPr>
        <p:spPr>
          <a:xfrm>
            <a:off x="4253067" y="2975393"/>
            <a:ext cx="1030247" cy="276999"/>
          </a:xfrm>
          <a:prstGeom prst="rect">
            <a:avLst/>
          </a:prstGeom>
          <a:noFill/>
          <a:ln>
            <a:solidFill>
              <a:schemeClr val="tx1"/>
            </a:solidFill>
          </a:ln>
        </p:spPr>
        <p:txBody>
          <a:bodyPr wrap="square" rtlCol="0">
            <a:spAutoFit/>
          </a:bodyPr>
          <a:lstStyle/>
          <a:p>
            <a:r>
              <a:rPr lang="en-US" sz="1200" b="1" dirty="0"/>
              <a:t>Backspace</a:t>
            </a:r>
            <a:endParaRPr lang="en-US" sz="2000" b="1" dirty="0"/>
          </a:p>
        </p:txBody>
      </p:sp>
      <p:sp>
        <p:nvSpPr>
          <p:cNvPr id="17" name="TextBox 16">
            <a:extLst>
              <a:ext uri="{FF2B5EF4-FFF2-40B4-BE49-F238E27FC236}">
                <a16:creationId xmlns:a16="http://schemas.microsoft.com/office/drawing/2014/main" id="{A8F73E60-BC97-861A-ED3B-43F8A9C16D15}"/>
              </a:ext>
            </a:extLst>
          </p:cNvPr>
          <p:cNvSpPr txBox="1"/>
          <p:nvPr/>
        </p:nvSpPr>
        <p:spPr>
          <a:xfrm>
            <a:off x="5336322" y="2990782"/>
            <a:ext cx="933220" cy="261610"/>
          </a:xfrm>
          <a:prstGeom prst="rect">
            <a:avLst/>
          </a:prstGeom>
          <a:noFill/>
          <a:ln>
            <a:solidFill>
              <a:schemeClr val="tx1"/>
            </a:solidFill>
          </a:ln>
        </p:spPr>
        <p:txBody>
          <a:bodyPr wrap="square" rtlCol="0">
            <a:spAutoFit/>
          </a:bodyPr>
          <a:lstStyle/>
          <a:p>
            <a:r>
              <a:rPr lang="en-US" sz="1100" b="1" dirty="0"/>
              <a:t>Delete</a:t>
            </a:r>
          </a:p>
        </p:txBody>
      </p:sp>
      <p:sp>
        <p:nvSpPr>
          <p:cNvPr id="18" name="TextBox 17">
            <a:extLst>
              <a:ext uri="{FF2B5EF4-FFF2-40B4-BE49-F238E27FC236}">
                <a16:creationId xmlns:a16="http://schemas.microsoft.com/office/drawing/2014/main" id="{6403419C-7EFF-6122-9E72-79A91F7D8A09}"/>
              </a:ext>
            </a:extLst>
          </p:cNvPr>
          <p:cNvSpPr txBox="1"/>
          <p:nvPr/>
        </p:nvSpPr>
        <p:spPr>
          <a:xfrm>
            <a:off x="4253067" y="3285178"/>
            <a:ext cx="3448138" cy="307777"/>
          </a:xfrm>
          <a:prstGeom prst="rect">
            <a:avLst/>
          </a:prstGeom>
          <a:noFill/>
          <a:ln>
            <a:solidFill>
              <a:schemeClr val="tx1"/>
            </a:solidFill>
          </a:ln>
        </p:spPr>
        <p:txBody>
          <a:bodyPr wrap="square" rtlCol="0">
            <a:spAutoFit/>
          </a:bodyPr>
          <a:lstStyle/>
          <a:p>
            <a:r>
              <a:rPr lang="en-US" sz="1200" b="1" dirty="0"/>
              <a:t>Identify and </a:t>
            </a:r>
            <a:r>
              <a:rPr lang="en-US" sz="1400" b="1" dirty="0"/>
              <a:t>analyze</a:t>
            </a:r>
            <a:r>
              <a:rPr lang="en-US" sz="1200" b="1" dirty="0"/>
              <a:t> patterns in variations</a:t>
            </a:r>
          </a:p>
        </p:txBody>
      </p:sp>
      <p:sp>
        <p:nvSpPr>
          <p:cNvPr id="19" name="TextBox 18">
            <a:extLst>
              <a:ext uri="{FF2B5EF4-FFF2-40B4-BE49-F238E27FC236}">
                <a16:creationId xmlns:a16="http://schemas.microsoft.com/office/drawing/2014/main" id="{760B95BF-8C95-43C7-56B9-B2B19399B4A0}"/>
              </a:ext>
            </a:extLst>
          </p:cNvPr>
          <p:cNvSpPr txBox="1"/>
          <p:nvPr/>
        </p:nvSpPr>
        <p:spPr>
          <a:xfrm>
            <a:off x="1509360" y="3557192"/>
            <a:ext cx="9897448" cy="677108"/>
          </a:xfrm>
          <a:prstGeom prst="rect">
            <a:avLst/>
          </a:prstGeom>
          <a:noFill/>
        </p:spPr>
        <p:txBody>
          <a:bodyPr wrap="square" rtlCol="0">
            <a:spAutoFit/>
          </a:bodyPr>
          <a:lstStyle/>
          <a:p>
            <a:pPr algn="just"/>
            <a:r>
              <a:rPr lang="en-US" sz="1900" dirty="0"/>
              <a:t>from any keyboard the user is using and prepare a customized dataset and feed to the trained machine learning model to generate stress level predictions.</a:t>
            </a:r>
          </a:p>
        </p:txBody>
      </p:sp>
    </p:spTree>
    <p:extLst>
      <p:ext uri="{BB962C8B-B14F-4D97-AF65-F5344CB8AC3E}">
        <p14:creationId xmlns:p14="http://schemas.microsoft.com/office/powerpoint/2010/main" val="1457867210"/>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keyboard&#10;&#10;Description automatically generated with medium confidence">
            <a:extLst>
              <a:ext uri="{FF2B5EF4-FFF2-40B4-BE49-F238E27FC236}">
                <a16:creationId xmlns:a16="http://schemas.microsoft.com/office/drawing/2014/main" id="{3D73BBAF-D3C3-FA2B-7A5D-21EACDD07E89}"/>
              </a:ext>
            </a:extLst>
          </p:cNvPr>
          <p:cNvPicPr>
            <a:picLocks noChangeAspect="1"/>
          </p:cNvPicPr>
          <p:nvPr/>
        </p:nvPicPr>
        <p:blipFill rotWithShape="1">
          <a:blip r:embed="rId3">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OBJECTIVES</a:t>
            </a:r>
          </a:p>
        </p:txBody>
      </p:sp>
      <p:sp>
        <p:nvSpPr>
          <p:cNvPr id="4" name="Slide Number Placeholder 3">
            <a:extLst>
              <a:ext uri="{FF2B5EF4-FFF2-40B4-BE49-F238E27FC236}">
                <a16:creationId xmlns:a16="http://schemas.microsoft.com/office/drawing/2014/main" id="{0DF61E96-C828-A52C-BAEF-C476DB023B30}"/>
              </a:ext>
            </a:extLst>
          </p:cNvPr>
          <p:cNvSpPr>
            <a:spLocks noGrp="1"/>
          </p:cNvSpPr>
          <p:nvPr>
            <p:ph type="sldNum" sz="quarter" idx="12"/>
          </p:nvPr>
        </p:nvSpPr>
        <p:spPr/>
        <p:txBody>
          <a:bodyPr/>
          <a:lstStyle/>
          <a:p>
            <a:fld id="{C541420A-FA35-6346-9FEF-D4BEF8FB3635}" type="slidenum">
              <a:rPr lang="en-LK" smtClean="0"/>
              <a:t>58</a:t>
            </a:fld>
            <a:endParaRPr lang="en-LK"/>
          </a:p>
        </p:txBody>
      </p:sp>
      <p:grpSp>
        <p:nvGrpSpPr>
          <p:cNvPr id="6" name="Group 5">
            <a:extLst>
              <a:ext uri="{FF2B5EF4-FFF2-40B4-BE49-F238E27FC236}">
                <a16:creationId xmlns:a16="http://schemas.microsoft.com/office/drawing/2014/main" id="{FB886A0E-1E67-50A6-3CA9-974E82C377EB}"/>
              </a:ext>
            </a:extLst>
          </p:cNvPr>
          <p:cNvGrpSpPr/>
          <p:nvPr/>
        </p:nvGrpSpPr>
        <p:grpSpPr>
          <a:xfrm>
            <a:off x="21" y="6503163"/>
            <a:ext cx="12191979" cy="383423"/>
            <a:chOff x="-3029" y="-1317"/>
            <a:chExt cx="12191979" cy="383423"/>
          </a:xfrm>
        </p:grpSpPr>
        <p:sp>
          <p:nvSpPr>
            <p:cNvPr id="7" name="Rectangle 6">
              <a:extLst>
                <a:ext uri="{FF2B5EF4-FFF2-40B4-BE49-F238E27FC236}">
                  <a16:creationId xmlns:a16="http://schemas.microsoft.com/office/drawing/2014/main" id="{B52CD5B5-C1BD-B7C2-8803-BB4494BB67DD}"/>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IT20020262</a:t>
              </a:r>
              <a:r>
                <a:rPr lang="en-US" sz="1800" dirty="0">
                  <a:solidFill>
                    <a:schemeClr val="tx1"/>
                  </a:solidFill>
                </a:rPr>
                <a:t>  |   PERERA M.S.D.|   </a:t>
              </a:r>
              <a:r>
                <a:rPr lang="en-US" dirty="0">
                  <a:solidFill>
                    <a:schemeClr val="tx1"/>
                  </a:solidFill>
                </a:rPr>
                <a:t>TMP_2023_139</a:t>
              </a:r>
              <a:endParaRPr lang="en-US" sz="1800" b="0" dirty="0">
                <a:solidFill>
                  <a:schemeClr val="tx1"/>
                </a:solidFill>
              </a:endParaRPr>
            </a:p>
          </p:txBody>
        </p:sp>
        <p:pic>
          <p:nvPicPr>
            <p:cNvPr id="8" name="Picture 7">
              <a:extLst>
                <a:ext uri="{FF2B5EF4-FFF2-40B4-BE49-F238E27FC236}">
                  <a16:creationId xmlns:a16="http://schemas.microsoft.com/office/drawing/2014/main" id="{F6F3C4E8-DBDF-CBE4-1222-A0578B228CE2}"/>
                </a:ext>
              </a:extLst>
            </p:cNvPr>
            <p:cNvPicPr>
              <a:picLocks noChangeAspect="1"/>
            </p:cNvPicPr>
            <p:nvPr/>
          </p:nvPicPr>
          <p:blipFill>
            <a:blip r:embed="rId4"/>
            <a:stretch>
              <a:fillRect/>
            </a:stretch>
          </p:blipFill>
          <p:spPr>
            <a:xfrm>
              <a:off x="1" y="-1317"/>
              <a:ext cx="2000753" cy="351196"/>
            </a:xfrm>
            <a:prstGeom prst="rect">
              <a:avLst/>
            </a:prstGeom>
          </p:spPr>
        </p:pic>
      </p:grpSp>
      <p:sp>
        <p:nvSpPr>
          <p:cNvPr id="13" name="Content Placeholder 2">
            <a:extLst>
              <a:ext uri="{FF2B5EF4-FFF2-40B4-BE49-F238E27FC236}">
                <a16:creationId xmlns:a16="http://schemas.microsoft.com/office/drawing/2014/main" id="{66453E7C-2A17-D2B7-51BB-A7EC622045AD}"/>
              </a:ext>
            </a:extLst>
          </p:cNvPr>
          <p:cNvSpPr>
            <a:spLocks noGrp="1"/>
          </p:cNvSpPr>
          <p:nvPr>
            <p:ph idx="1"/>
          </p:nvPr>
        </p:nvSpPr>
        <p:spPr>
          <a:xfrm>
            <a:off x="838200" y="1825625"/>
            <a:ext cx="10515600" cy="4351338"/>
          </a:xfrm>
        </p:spPr>
        <p:txBody>
          <a:bodyPr>
            <a:normAutofit fontScale="70000" lnSpcReduction="20000"/>
          </a:bodyPr>
          <a:lstStyle/>
          <a:p>
            <a:pPr marL="0" marR="0" indent="0" algn="just">
              <a:lnSpc>
                <a:spcPct val="150000"/>
              </a:lnSpc>
              <a:spcBef>
                <a:spcPts val="0"/>
              </a:spcBef>
              <a:spcAft>
                <a:spcPts val="800"/>
              </a:spcAft>
              <a:buNone/>
            </a:pPr>
            <a:r>
              <a:rPr lang="en-US" sz="2600" b="1" dirty="0">
                <a:solidFill>
                  <a:srgbClr val="FFFFFF"/>
                </a:solidFill>
                <a:effectLst/>
                <a:ea typeface="Calibri" panose="020F0502020204030204" pitchFamily="34" charset="0"/>
                <a:cs typeface="Times New Roman" panose="02020603050405020304" pitchFamily="18" charset="0"/>
              </a:rPr>
              <a:t>SPECIFIC OBJECTIVE</a:t>
            </a:r>
            <a:endParaRPr lang="en-US" sz="2600" dirty="0">
              <a:solidFill>
                <a:srgbClr val="FFFFFF"/>
              </a:solidFill>
              <a:effectLs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Symbol" panose="05050102010706020507" pitchFamily="18" charset="2"/>
              <a:buChar char=""/>
            </a:pPr>
            <a:r>
              <a:rPr lang="en-US" sz="2400" dirty="0">
                <a:solidFill>
                  <a:srgbClr val="FFFFFF"/>
                </a:solidFill>
                <a:effectLst/>
                <a:ea typeface="Calibri" panose="020F0502020204030204" pitchFamily="34" charset="0"/>
                <a:cs typeface="Times New Roman" panose="02020603050405020304" pitchFamily="18" charset="0"/>
              </a:rPr>
              <a:t>Detect the current users stress level via the keystroke dynamics.</a:t>
            </a:r>
          </a:p>
          <a:p>
            <a:pPr marL="342900" marR="0" lvl="0" indent="-342900" algn="just">
              <a:spcBef>
                <a:spcPts val="0"/>
              </a:spcBef>
              <a:spcAft>
                <a:spcPts val="800"/>
              </a:spcAft>
              <a:buFont typeface="Symbol" panose="05050102010706020507" pitchFamily="18" charset="2"/>
              <a:buChar char=""/>
            </a:pPr>
            <a:endParaRPr lang="en-US" sz="2600" dirty="0">
              <a:solidFill>
                <a:srgbClr val="FFFFFF"/>
              </a:solidFill>
              <a:effectLst/>
              <a:ea typeface="Calibri" panose="020F0502020204030204" pitchFamily="34" charset="0"/>
              <a:cs typeface="Times New Roman" panose="02020603050405020304" pitchFamily="18" charset="0"/>
            </a:endParaRPr>
          </a:p>
          <a:p>
            <a:pPr marL="0" marR="0" indent="0" algn="just">
              <a:spcBef>
                <a:spcPts val="0"/>
              </a:spcBef>
              <a:spcAft>
                <a:spcPts val="800"/>
              </a:spcAft>
              <a:buNone/>
            </a:pPr>
            <a:r>
              <a:rPr lang="en-US" sz="2600" b="1" dirty="0">
                <a:solidFill>
                  <a:srgbClr val="FFFFFF"/>
                </a:solidFill>
                <a:effectLst/>
                <a:ea typeface="Calibri" panose="020F0502020204030204" pitchFamily="34" charset="0"/>
                <a:cs typeface="Times New Roman" panose="02020603050405020304" pitchFamily="18" charset="0"/>
              </a:rPr>
              <a:t>SUB OBJECTIVES</a:t>
            </a:r>
            <a:endParaRPr lang="en-US" sz="2600" dirty="0">
              <a:solidFill>
                <a:srgbClr val="FFFFFF"/>
              </a:solidFill>
              <a:effectLs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400" dirty="0">
                <a:solidFill>
                  <a:srgbClr val="FFFFFF"/>
                </a:solidFill>
                <a:effectLst/>
                <a:ea typeface="Calibri" panose="020F0502020204030204" pitchFamily="34" charset="0"/>
                <a:cs typeface="Times New Roman" panose="02020603050405020304" pitchFamily="18" charset="0"/>
              </a:rPr>
              <a:t>Train a machine learning model using the downloaded dataset[6]. </a:t>
            </a:r>
          </a:p>
          <a:p>
            <a:pPr marL="342900" marR="0" lvl="0" indent="-342900" algn="just">
              <a:lnSpc>
                <a:spcPct val="150000"/>
              </a:lnSpc>
              <a:spcBef>
                <a:spcPts val="0"/>
              </a:spcBef>
              <a:spcAft>
                <a:spcPts val="0"/>
              </a:spcAft>
              <a:buFont typeface="Symbol" panose="05050102010706020507" pitchFamily="18" charset="2"/>
              <a:buChar char=""/>
            </a:pPr>
            <a:r>
              <a:rPr lang="en-US" sz="2400" dirty="0">
                <a:solidFill>
                  <a:srgbClr val="FFFFFF"/>
                </a:solidFill>
                <a:effectLst/>
                <a:ea typeface="Calibri" panose="020F0502020204030204" pitchFamily="34" charset="0"/>
                <a:cs typeface="Times New Roman" panose="02020603050405020304" pitchFamily="18" charset="0"/>
              </a:rPr>
              <a:t>Develop a script/program to monitor the current keystroke related data.</a:t>
            </a:r>
          </a:p>
          <a:p>
            <a:pPr marL="342900" marR="0" lvl="0" indent="-342900" algn="just">
              <a:lnSpc>
                <a:spcPct val="150000"/>
              </a:lnSpc>
              <a:spcBef>
                <a:spcPts val="0"/>
              </a:spcBef>
              <a:spcAft>
                <a:spcPts val="0"/>
              </a:spcAft>
              <a:buFont typeface="Symbol" panose="05050102010706020507" pitchFamily="18" charset="2"/>
              <a:buChar char=""/>
            </a:pPr>
            <a:r>
              <a:rPr lang="en-US" sz="2400" dirty="0">
                <a:solidFill>
                  <a:srgbClr val="FFFFFF"/>
                </a:solidFill>
                <a:ea typeface="Calibri" panose="020F0502020204030204" pitchFamily="34" charset="0"/>
                <a:cs typeface="Times New Roman" panose="02020603050405020304" pitchFamily="18" charset="0"/>
              </a:rPr>
              <a:t>Modify the script to filter </a:t>
            </a:r>
            <a:r>
              <a:rPr lang="en-US" sz="2400" b="1" dirty="0">
                <a:solidFill>
                  <a:srgbClr val="FFFFFF"/>
                </a:solidFill>
                <a:ea typeface="Calibri" panose="020F0502020204030204" pitchFamily="34" charset="0"/>
                <a:cs typeface="Times New Roman" panose="02020603050405020304" pitchFamily="18" charset="0"/>
              </a:rPr>
              <a:t>keypress latency</a:t>
            </a:r>
            <a:r>
              <a:rPr lang="en-US" sz="2400" dirty="0">
                <a:solidFill>
                  <a:srgbClr val="FFFFFF"/>
                </a:solidFill>
                <a:ea typeface="Calibri" panose="020F0502020204030204" pitchFamily="34" charset="0"/>
                <a:cs typeface="Times New Roman" panose="02020603050405020304" pitchFamily="18" charset="0"/>
              </a:rPr>
              <a:t>, </a:t>
            </a:r>
            <a:r>
              <a:rPr lang="en-US" sz="2400" b="1" dirty="0">
                <a:solidFill>
                  <a:srgbClr val="FFFFFF"/>
                </a:solidFill>
                <a:ea typeface="Calibri" panose="020F0502020204030204" pitchFamily="34" charset="0"/>
                <a:cs typeface="Times New Roman" panose="02020603050405020304" pitchFamily="18" charset="0"/>
              </a:rPr>
              <a:t>typing accuracy rate</a:t>
            </a:r>
            <a:r>
              <a:rPr lang="en-US" sz="2400" dirty="0">
                <a:solidFill>
                  <a:srgbClr val="FFFFFF"/>
                </a:solidFill>
                <a:ea typeface="Calibri" panose="020F0502020204030204" pitchFamily="34" charset="0"/>
                <a:cs typeface="Times New Roman" panose="02020603050405020304" pitchFamily="18" charset="0"/>
              </a:rPr>
              <a:t>, </a:t>
            </a:r>
            <a:r>
              <a:rPr lang="en-US" sz="2400" b="1" dirty="0">
                <a:solidFill>
                  <a:srgbClr val="FFFFFF"/>
                </a:solidFill>
                <a:ea typeface="Calibri" panose="020F0502020204030204" pitchFamily="34" charset="0"/>
                <a:cs typeface="Times New Roman" panose="02020603050405020304" pitchFamily="18" charset="0"/>
              </a:rPr>
              <a:t>typing speed </a:t>
            </a:r>
          </a:p>
          <a:p>
            <a:pPr marL="0" marR="0" lvl="0" indent="0" algn="just">
              <a:lnSpc>
                <a:spcPct val="150000"/>
              </a:lnSpc>
              <a:spcBef>
                <a:spcPts val="0"/>
              </a:spcBef>
              <a:spcAft>
                <a:spcPts val="0"/>
              </a:spcAft>
              <a:buNone/>
            </a:pPr>
            <a:r>
              <a:rPr lang="en-US" sz="2400" b="1" dirty="0">
                <a:solidFill>
                  <a:srgbClr val="FFFFFF"/>
                </a:solidFill>
                <a:ea typeface="Calibri" panose="020F0502020204030204" pitchFamily="34" charset="0"/>
                <a:cs typeface="Times New Roman" panose="02020603050405020304" pitchFamily="18" charset="0"/>
              </a:rPr>
              <a:t>       variations</a:t>
            </a:r>
            <a:r>
              <a:rPr lang="en-US" sz="2400" dirty="0">
                <a:solidFill>
                  <a:srgbClr val="FFFFFF"/>
                </a:solidFill>
                <a:ea typeface="Calibri" panose="020F0502020204030204" pitchFamily="34" charset="0"/>
                <a:cs typeface="Times New Roman" panose="02020603050405020304" pitchFamily="18" charset="0"/>
              </a:rPr>
              <a:t> related data.</a:t>
            </a:r>
          </a:p>
          <a:p>
            <a:pPr marL="342900" indent="-342900" algn="just">
              <a:lnSpc>
                <a:spcPct val="120000"/>
              </a:lnSpc>
              <a:spcBef>
                <a:spcPts val="0"/>
              </a:spcBef>
              <a:spcAft>
                <a:spcPts val="800"/>
              </a:spcAft>
              <a:buFont typeface="Symbol" panose="05050102010706020507" pitchFamily="18" charset="2"/>
              <a:buChar char=""/>
            </a:pPr>
            <a:r>
              <a:rPr lang="en-US" sz="2400" b="1" dirty="0">
                <a:solidFill>
                  <a:srgbClr val="FFFFFF"/>
                </a:solidFill>
                <a:ea typeface="Calibri" panose="020F0502020204030204" pitchFamily="34" charset="0"/>
                <a:cs typeface="Times New Roman" panose="02020603050405020304" pitchFamily="18" charset="0"/>
              </a:rPr>
              <a:t>Identify and analyze typing speed variation patterns</a:t>
            </a:r>
            <a:r>
              <a:rPr lang="en-US" sz="2400" dirty="0">
                <a:solidFill>
                  <a:srgbClr val="FFFFFF"/>
                </a:solidFill>
                <a:ea typeface="Calibri" panose="020F0502020204030204" pitchFamily="34" charset="0"/>
                <a:cs typeface="Times New Roman" panose="02020603050405020304" pitchFamily="18" charset="0"/>
              </a:rPr>
              <a:t> and build up a function from the derived information which can be utilized in stress detection in the long run.</a:t>
            </a:r>
          </a:p>
          <a:p>
            <a:pPr marL="342900" marR="0" lvl="0" indent="-342900" algn="just">
              <a:lnSpc>
                <a:spcPct val="120000"/>
              </a:lnSpc>
              <a:spcBef>
                <a:spcPts val="0"/>
              </a:spcBef>
              <a:spcAft>
                <a:spcPts val="800"/>
              </a:spcAft>
              <a:buFont typeface="Symbol" panose="05050102010706020507" pitchFamily="18" charset="2"/>
              <a:buChar char=""/>
            </a:pPr>
            <a:r>
              <a:rPr lang="en-US" sz="2400" dirty="0">
                <a:solidFill>
                  <a:srgbClr val="FFFFFF"/>
                </a:solidFill>
                <a:effectLst/>
                <a:ea typeface="Calibri" panose="020F0502020204030204" pitchFamily="34" charset="0"/>
                <a:cs typeface="Times New Roman" panose="02020603050405020304" pitchFamily="18" charset="0"/>
              </a:rPr>
              <a:t>Prepare the gathered data to support the format of the model.</a:t>
            </a:r>
          </a:p>
          <a:p>
            <a:pPr marL="342900" marR="0" lvl="0" indent="-342900" algn="just">
              <a:lnSpc>
                <a:spcPct val="120000"/>
              </a:lnSpc>
              <a:spcBef>
                <a:spcPts val="0"/>
              </a:spcBef>
              <a:spcAft>
                <a:spcPts val="800"/>
              </a:spcAft>
              <a:buFont typeface="Symbol" panose="05050102010706020507" pitchFamily="18" charset="2"/>
              <a:buChar char=""/>
            </a:pPr>
            <a:r>
              <a:rPr lang="en-US" sz="2400" dirty="0">
                <a:solidFill>
                  <a:srgbClr val="FFFFFF"/>
                </a:solidFill>
                <a:ea typeface="Calibri" panose="020F0502020204030204" pitchFamily="34" charset="0"/>
                <a:cs typeface="Times New Roman" panose="02020603050405020304" pitchFamily="18" charset="0"/>
              </a:rPr>
              <a:t>Monitor the stress levels generated in 20-minute cycles.</a:t>
            </a:r>
            <a:endParaRPr lang="en-US" sz="2400" dirty="0">
              <a:solidFill>
                <a:srgbClr val="FFFFFF"/>
              </a:solidFill>
              <a:effectLst/>
              <a:ea typeface="Calibri" panose="020F0502020204030204" pitchFamily="34" charset="0"/>
              <a:cs typeface="Times New Roman" panose="02020603050405020304" pitchFamily="18" charset="0"/>
            </a:endParaRPr>
          </a:p>
          <a:p>
            <a:pPr algn="just"/>
            <a:endParaRPr lang="en-US" sz="2600" dirty="0">
              <a:solidFill>
                <a:srgbClr val="FFFFFF"/>
              </a:solidFill>
            </a:endParaRPr>
          </a:p>
        </p:txBody>
      </p:sp>
    </p:spTree>
    <p:extLst>
      <p:ext uri="{BB962C8B-B14F-4D97-AF65-F5344CB8AC3E}">
        <p14:creationId xmlns:p14="http://schemas.microsoft.com/office/powerpoint/2010/main" val="761258714"/>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0CE92C7-72AB-5E1E-2C45-C8AB564462E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700" b="1" kern="1200" dirty="0">
                <a:solidFill>
                  <a:srgbClr val="FFFFFF"/>
                </a:solidFill>
                <a:latin typeface="+mj-lt"/>
                <a:ea typeface="+mj-ea"/>
                <a:cs typeface="+mj-cs"/>
              </a:rPr>
              <a:t>COMPONENT DIAGRAM</a:t>
            </a:r>
          </a:p>
        </p:txBody>
      </p:sp>
      <p:sp>
        <p:nvSpPr>
          <p:cNvPr id="5" name="Slide Number Placeholder 4">
            <a:extLst>
              <a:ext uri="{FF2B5EF4-FFF2-40B4-BE49-F238E27FC236}">
                <a16:creationId xmlns:a16="http://schemas.microsoft.com/office/drawing/2014/main" id="{BC9E6A0B-160D-5580-C063-E2E9E6D82075}"/>
              </a:ext>
            </a:extLst>
          </p:cNvPr>
          <p:cNvSpPr>
            <a:spLocks noGrp="1"/>
          </p:cNvSpPr>
          <p:nvPr>
            <p:ph type="sldNum" sz="quarter" idx="12"/>
          </p:nvPr>
        </p:nvSpPr>
        <p:spPr/>
        <p:txBody>
          <a:bodyPr/>
          <a:lstStyle/>
          <a:p>
            <a:fld id="{C541420A-FA35-6346-9FEF-D4BEF8FB3635}" type="slidenum">
              <a:rPr lang="en-LK" smtClean="0"/>
              <a:t>59</a:t>
            </a:fld>
            <a:endParaRPr lang="en-LK"/>
          </a:p>
        </p:txBody>
      </p:sp>
      <p:pic>
        <p:nvPicPr>
          <p:cNvPr id="7" name="Picture 6" descr="Diagram&#10;&#10;Description automatically generated">
            <a:extLst>
              <a:ext uri="{FF2B5EF4-FFF2-40B4-BE49-F238E27FC236}">
                <a16:creationId xmlns:a16="http://schemas.microsoft.com/office/drawing/2014/main" id="{DD2D7B04-1C9C-7C6A-439B-D11B5EA029BC}"/>
              </a:ext>
            </a:extLst>
          </p:cNvPr>
          <p:cNvPicPr>
            <a:picLocks noChangeAspect="1"/>
          </p:cNvPicPr>
          <p:nvPr/>
        </p:nvPicPr>
        <p:blipFill>
          <a:blip r:embed="rId2"/>
          <a:stretch>
            <a:fillRect/>
          </a:stretch>
        </p:blipFill>
        <p:spPr>
          <a:xfrm>
            <a:off x="5240594" y="78656"/>
            <a:ext cx="5098317" cy="6442805"/>
          </a:xfrm>
          <a:prstGeom prst="rect">
            <a:avLst/>
          </a:prstGeom>
        </p:spPr>
      </p:pic>
      <p:grpSp>
        <p:nvGrpSpPr>
          <p:cNvPr id="3" name="Group 2">
            <a:extLst>
              <a:ext uri="{FF2B5EF4-FFF2-40B4-BE49-F238E27FC236}">
                <a16:creationId xmlns:a16="http://schemas.microsoft.com/office/drawing/2014/main" id="{90FC285B-3983-7161-D984-D41601E2FDF7}"/>
              </a:ext>
            </a:extLst>
          </p:cNvPr>
          <p:cNvGrpSpPr/>
          <p:nvPr/>
        </p:nvGrpSpPr>
        <p:grpSpPr>
          <a:xfrm>
            <a:off x="21" y="6503163"/>
            <a:ext cx="12191979" cy="383423"/>
            <a:chOff x="-3029" y="-1317"/>
            <a:chExt cx="12191979" cy="383423"/>
          </a:xfrm>
        </p:grpSpPr>
        <p:sp>
          <p:nvSpPr>
            <p:cNvPr id="4" name="Rectangle 3">
              <a:extLst>
                <a:ext uri="{FF2B5EF4-FFF2-40B4-BE49-F238E27FC236}">
                  <a16:creationId xmlns:a16="http://schemas.microsoft.com/office/drawing/2014/main" id="{0442F898-EB1C-F65B-C3A6-6F19B04DE868}"/>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a:t>
              </a:r>
              <a:r>
                <a:rPr lang="en-US" sz="1800" b="1" dirty="0">
                  <a:solidFill>
                    <a:schemeClr val="tx1"/>
                  </a:solidFill>
                </a:rPr>
                <a:t>0020262</a:t>
              </a:r>
              <a:r>
                <a:rPr lang="en-US" sz="1800" dirty="0">
                  <a:solidFill>
                    <a:schemeClr val="tx1"/>
                  </a:solidFill>
                </a:rPr>
                <a:t>  |   PERERA M.S.D.|   </a:t>
              </a:r>
              <a:r>
                <a:rPr lang="en-US" dirty="0">
                  <a:solidFill>
                    <a:schemeClr val="tx1"/>
                  </a:solidFill>
                </a:rPr>
                <a:t>TMP_2023_139</a:t>
              </a:r>
              <a:endParaRPr lang="en-US" sz="1800" b="0" dirty="0">
                <a:solidFill>
                  <a:schemeClr val="tx1"/>
                </a:solidFill>
              </a:endParaRPr>
            </a:p>
          </p:txBody>
        </p:sp>
        <p:pic>
          <p:nvPicPr>
            <p:cNvPr id="6" name="Picture 5">
              <a:extLst>
                <a:ext uri="{FF2B5EF4-FFF2-40B4-BE49-F238E27FC236}">
                  <a16:creationId xmlns:a16="http://schemas.microsoft.com/office/drawing/2014/main" id="{3CDBF07F-3AD2-137A-FE97-8D6DBDAB6E93}"/>
                </a:ext>
              </a:extLst>
            </p:cNvPr>
            <p:cNvPicPr>
              <a:picLocks noChangeAspect="1"/>
            </p:cNvPicPr>
            <p:nvPr/>
          </p:nvPicPr>
          <p:blipFill>
            <a:blip r:embed="rId3"/>
            <a:stretch>
              <a:fillRect/>
            </a:stretch>
          </p:blipFill>
          <p:spPr>
            <a:xfrm>
              <a:off x="1" y="-1317"/>
              <a:ext cx="2000753" cy="351196"/>
            </a:xfrm>
            <a:prstGeom prst="rect">
              <a:avLst/>
            </a:prstGeom>
          </p:spPr>
        </p:pic>
      </p:grpSp>
    </p:spTree>
    <p:extLst>
      <p:ext uri="{BB962C8B-B14F-4D97-AF65-F5344CB8AC3E}">
        <p14:creationId xmlns:p14="http://schemas.microsoft.com/office/powerpoint/2010/main" val="2426396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1455313-E5D0-FA7A-3160-0FC602DB3E5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Lst>
          </a:blip>
          <a:srcRect l="57" r="57"/>
          <a:stretch/>
        </p:blipFill>
        <p:spPr>
          <a:xfrm>
            <a:off x="20" y="10"/>
            <a:ext cx="12188930" cy="6857990"/>
          </a:xfrm>
          <a:prstGeom prst="rect">
            <a:avLst/>
          </a:prstGeom>
        </p:spPr>
      </p:pic>
      <p:sp>
        <p:nvSpPr>
          <p:cNvPr id="2" name="Title 1">
            <a:extLst>
              <a:ext uri="{FF2B5EF4-FFF2-40B4-BE49-F238E27FC236}">
                <a16:creationId xmlns:a16="http://schemas.microsoft.com/office/drawing/2014/main" id="{E66F8E70-A6D3-5E49-C1F9-3202A78350BE}"/>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dirty="0">
                <a:solidFill>
                  <a:srgbClr val="FFFFFF"/>
                </a:solidFill>
              </a:rPr>
              <a:t>COMPONENT 1 : STRESS DETECTION VIA FACIAL</a:t>
            </a:r>
            <a:br>
              <a:rPr lang="en-US" sz="6600" b="1" dirty="0">
                <a:solidFill>
                  <a:srgbClr val="FFFFFF"/>
                </a:solidFill>
              </a:rPr>
            </a:br>
            <a:r>
              <a:rPr lang="en-US" sz="6600" b="1" dirty="0">
                <a:solidFill>
                  <a:srgbClr val="FFFFFF"/>
                </a:solidFill>
              </a:rPr>
              <a:t>DYNAMICS	</a:t>
            </a:r>
          </a:p>
        </p:txBody>
      </p:sp>
      <p:sp>
        <p:nvSpPr>
          <p:cNvPr id="3" name="Content Placeholder 2">
            <a:extLst>
              <a:ext uri="{FF2B5EF4-FFF2-40B4-BE49-F238E27FC236}">
                <a16:creationId xmlns:a16="http://schemas.microsoft.com/office/drawing/2014/main" id="{DB1CB521-6BEB-B455-D157-2748321805CD}"/>
              </a:ext>
            </a:extLst>
          </p:cNvPr>
          <p:cNvSpPr>
            <a:spLocks noGrp="1"/>
          </p:cNvSpPr>
          <p:nvPr>
            <p:ph idx="1"/>
          </p:nvPr>
        </p:nvSpPr>
        <p:spPr>
          <a:xfrm>
            <a:off x="1527048" y="4599432"/>
            <a:ext cx="9144000" cy="1536192"/>
          </a:xfrm>
        </p:spPr>
        <p:txBody>
          <a:bodyPr vert="horz" lIns="91440" tIns="45720" rIns="91440" bIns="45720" rtlCol="0">
            <a:normAutofit/>
          </a:bodyPr>
          <a:lstStyle/>
          <a:p>
            <a:pPr marL="0" indent="0" algn="ctr">
              <a:buNone/>
            </a:pPr>
            <a:r>
              <a:rPr lang="en-US" sz="2400" b="1" dirty="0">
                <a:solidFill>
                  <a:srgbClr val="FFFFFF"/>
                </a:solidFill>
              </a:rPr>
              <a:t>Ranasinghe J. D – IT20037338</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5EA30A8-8E43-E247-FEC2-2751FBB1882E}"/>
              </a:ext>
            </a:extLst>
          </p:cNvPr>
          <p:cNvSpPr>
            <a:spLocks noGrp="1"/>
          </p:cNvSpPr>
          <p:nvPr>
            <p:ph type="sldNum" sz="quarter" idx="12"/>
          </p:nvPr>
        </p:nvSpPr>
        <p:spPr/>
        <p:txBody>
          <a:bodyPr/>
          <a:lstStyle/>
          <a:p>
            <a:fld id="{C541420A-FA35-6346-9FEF-D4BEF8FB3635}" type="slidenum">
              <a:rPr lang="en-LK" smtClean="0"/>
              <a:t>6</a:t>
            </a:fld>
            <a:endParaRPr lang="en-LK" dirty="0"/>
          </a:p>
        </p:txBody>
      </p:sp>
      <p:grpSp>
        <p:nvGrpSpPr>
          <p:cNvPr id="8" name="Group 7">
            <a:extLst>
              <a:ext uri="{FF2B5EF4-FFF2-40B4-BE49-F238E27FC236}">
                <a16:creationId xmlns:a16="http://schemas.microsoft.com/office/drawing/2014/main" id="{5BB52E97-2B52-0464-CB3E-ED5B59D3B10F}"/>
              </a:ext>
            </a:extLst>
          </p:cNvPr>
          <p:cNvGrpSpPr/>
          <p:nvPr/>
        </p:nvGrpSpPr>
        <p:grpSpPr>
          <a:xfrm>
            <a:off x="21" y="6489780"/>
            <a:ext cx="12191979" cy="383423"/>
            <a:chOff x="-3029" y="-1317"/>
            <a:chExt cx="12191979" cy="383423"/>
          </a:xfrm>
        </p:grpSpPr>
        <p:sp>
          <p:nvSpPr>
            <p:cNvPr id="6" name="Rectangle 5">
              <a:extLst>
                <a:ext uri="{FF2B5EF4-FFF2-40B4-BE49-F238E27FC236}">
                  <a16:creationId xmlns:a16="http://schemas.microsoft.com/office/drawing/2014/main" id="{57F1DD28-5B90-7AB0-CD0C-7677CD62F01F}"/>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IT20037888</a:t>
              </a:r>
              <a:r>
                <a:rPr lang="en-US" sz="1800" dirty="0">
                  <a:solidFill>
                    <a:schemeClr val="tx1"/>
                  </a:solidFill>
                </a:rPr>
                <a:t>   |   RANASINGHE J.D. |   </a:t>
              </a:r>
              <a:r>
                <a:rPr lang="en-US" dirty="0">
                  <a:solidFill>
                    <a:schemeClr val="tx1"/>
                  </a:solidFill>
                </a:rPr>
                <a:t>TMP_2023_139</a:t>
              </a:r>
              <a:endParaRPr lang="en-US" sz="1800" b="0" dirty="0">
                <a:solidFill>
                  <a:schemeClr val="tx1"/>
                </a:solidFill>
              </a:endParaRPr>
            </a:p>
          </p:txBody>
        </p:sp>
        <p:pic>
          <p:nvPicPr>
            <p:cNvPr id="7" name="Picture 6">
              <a:extLst>
                <a:ext uri="{FF2B5EF4-FFF2-40B4-BE49-F238E27FC236}">
                  <a16:creationId xmlns:a16="http://schemas.microsoft.com/office/drawing/2014/main" id="{CF496E26-D15C-CCB0-683B-6BB3243E20B2}"/>
                </a:ext>
              </a:extLst>
            </p:cNvPr>
            <p:cNvPicPr>
              <a:picLocks noChangeAspect="1"/>
            </p:cNvPicPr>
            <p:nvPr/>
          </p:nvPicPr>
          <p:blipFill>
            <a:blip r:embed="rId4"/>
            <a:stretch>
              <a:fillRect/>
            </a:stretch>
          </p:blipFill>
          <p:spPr>
            <a:xfrm>
              <a:off x="1" y="-1317"/>
              <a:ext cx="2000753" cy="351196"/>
            </a:xfrm>
            <a:prstGeom prst="rect">
              <a:avLst/>
            </a:prstGeom>
          </p:spPr>
        </p:pic>
      </p:grpSp>
    </p:spTree>
    <p:extLst>
      <p:ext uri="{BB962C8B-B14F-4D97-AF65-F5344CB8AC3E}">
        <p14:creationId xmlns:p14="http://schemas.microsoft.com/office/powerpoint/2010/main" val="2965607998"/>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keyboard&#10;&#10;Description automatically generated with medium confidence">
            <a:extLst>
              <a:ext uri="{FF2B5EF4-FFF2-40B4-BE49-F238E27FC236}">
                <a16:creationId xmlns:a16="http://schemas.microsoft.com/office/drawing/2014/main" id="{6AC688B5-4A58-D995-2A0F-7292F3595A40}"/>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77D05D35-944A-A599-24D4-8F2A862F1034}"/>
              </a:ext>
            </a:extLst>
          </p:cNvPr>
          <p:cNvSpPr>
            <a:spLocks noGrp="1"/>
          </p:cNvSpPr>
          <p:nvPr>
            <p:ph type="title"/>
          </p:nvPr>
        </p:nvSpPr>
        <p:spPr>
          <a:xfrm>
            <a:off x="287577" y="21182"/>
            <a:ext cx="10515600" cy="1325563"/>
          </a:xfrm>
        </p:spPr>
        <p:txBody>
          <a:bodyPr>
            <a:normAutofit/>
          </a:bodyPr>
          <a:lstStyle/>
          <a:p>
            <a:r>
              <a:rPr lang="en-US" b="1" dirty="0">
                <a:solidFill>
                  <a:srgbClr val="FFFFFF"/>
                </a:solidFill>
              </a:rPr>
              <a:t>REQUIREMENTS</a:t>
            </a:r>
          </a:p>
        </p:txBody>
      </p:sp>
      <p:sp>
        <p:nvSpPr>
          <p:cNvPr id="6" name="Slide Number Placeholder 5">
            <a:extLst>
              <a:ext uri="{FF2B5EF4-FFF2-40B4-BE49-F238E27FC236}">
                <a16:creationId xmlns:a16="http://schemas.microsoft.com/office/drawing/2014/main" id="{CC11449E-285F-5781-64E6-6D65FD22B515}"/>
              </a:ext>
            </a:extLst>
          </p:cNvPr>
          <p:cNvSpPr>
            <a:spLocks noGrp="1"/>
          </p:cNvSpPr>
          <p:nvPr>
            <p:ph type="sldNum" sz="quarter" idx="12"/>
          </p:nvPr>
        </p:nvSpPr>
        <p:spPr/>
        <p:txBody>
          <a:bodyPr/>
          <a:lstStyle/>
          <a:p>
            <a:fld id="{C541420A-FA35-6346-9FEF-D4BEF8FB3635}" type="slidenum">
              <a:rPr lang="en-LK" smtClean="0"/>
              <a:t>60</a:t>
            </a:fld>
            <a:endParaRPr lang="en-LK"/>
          </a:p>
        </p:txBody>
      </p:sp>
      <p:sp>
        <p:nvSpPr>
          <p:cNvPr id="8" name="TextBox 7">
            <a:extLst>
              <a:ext uri="{FF2B5EF4-FFF2-40B4-BE49-F238E27FC236}">
                <a16:creationId xmlns:a16="http://schemas.microsoft.com/office/drawing/2014/main" id="{C4BBB478-C8CC-18B9-8F66-25B1E7CDF98F}"/>
              </a:ext>
            </a:extLst>
          </p:cNvPr>
          <p:cNvSpPr txBox="1"/>
          <p:nvPr/>
        </p:nvSpPr>
        <p:spPr>
          <a:xfrm>
            <a:off x="771940" y="1111264"/>
            <a:ext cx="3344634" cy="400110"/>
          </a:xfrm>
          <a:prstGeom prst="rect">
            <a:avLst/>
          </a:prstGeom>
          <a:noFill/>
        </p:spPr>
        <p:txBody>
          <a:bodyPr wrap="none" rtlCol="0">
            <a:spAutoFit/>
          </a:bodyPr>
          <a:lstStyle/>
          <a:p>
            <a:r>
              <a:rPr lang="en-US" sz="2000" b="1" dirty="0"/>
              <a:t>FUNCTIONAL REQUIREMENTS</a:t>
            </a:r>
          </a:p>
        </p:txBody>
      </p:sp>
      <p:sp>
        <p:nvSpPr>
          <p:cNvPr id="9" name="TextBox 8">
            <a:extLst>
              <a:ext uri="{FF2B5EF4-FFF2-40B4-BE49-F238E27FC236}">
                <a16:creationId xmlns:a16="http://schemas.microsoft.com/office/drawing/2014/main" id="{4D831A5C-819C-2FB0-C75B-74237E3CDF86}"/>
              </a:ext>
            </a:extLst>
          </p:cNvPr>
          <p:cNvSpPr txBox="1"/>
          <p:nvPr/>
        </p:nvSpPr>
        <p:spPr>
          <a:xfrm>
            <a:off x="1024808" y="1493213"/>
            <a:ext cx="3030253" cy="338554"/>
          </a:xfrm>
          <a:prstGeom prst="rect">
            <a:avLst/>
          </a:prstGeom>
          <a:noFill/>
        </p:spPr>
        <p:txBody>
          <a:bodyPr wrap="none" rtlCol="0">
            <a:spAutoFit/>
          </a:bodyPr>
          <a:lstStyle/>
          <a:p>
            <a:r>
              <a:rPr lang="en-US" sz="1600" dirty="0"/>
              <a:t>The component should be able to,</a:t>
            </a:r>
          </a:p>
        </p:txBody>
      </p:sp>
      <p:sp>
        <p:nvSpPr>
          <p:cNvPr id="15" name="TextBox 14">
            <a:extLst>
              <a:ext uri="{FF2B5EF4-FFF2-40B4-BE49-F238E27FC236}">
                <a16:creationId xmlns:a16="http://schemas.microsoft.com/office/drawing/2014/main" id="{CFE599C1-F4ED-07AA-02D2-054F90404F24}"/>
              </a:ext>
            </a:extLst>
          </p:cNvPr>
          <p:cNvSpPr txBox="1"/>
          <p:nvPr/>
        </p:nvSpPr>
        <p:spPr>
          <a:xfrm>
            <a:off x="848357" y="3876313"/>
            <a:ext cx="3932936" cy="400110"/>
          </a:xfrm>
          <a:prstGeom prst="rect">
            <a:avLst/>
          </a:prstGeom>
          <a:noFill/>
        </p:spPr>
        <p:txBody>
          <a:bodyPr wrap="none" rtlCol="0">
            <a:spAutoFit/>
          </a:bodyPr>
          <a:lstStyle/>
          <a:p>
            <a:r>
              <a:rPr lang="en-US" sz="2000" b="1" dirty="0"/>
              <a:t>NON-FUNCTIONAL REQUIREMENTS</a:t>
            </a:r>
          </a:p>
        </p:txBody>
      </p:sp>
      <p:sp>
        <p:nvSpPr>
          <p:cNvPr id="20" name="TextBox 19">
            <a:extLst>
              <a:ext uri="{FF2B5EF4-FFF2-40B4-BE49-F238E27FC236}">
                <a16:creationId xmlns:a16="http://schemas.microsoft.com/office/drawing/2014/main" id="{A12480E5-B564-12A4-21F2-B9FF2AA55AFF}"/>
              </a:ext>
            </a:extLst>
          </p:cNvPr>
          <p:cNvSpPr txBox="1"/>
          <p:nvPr/>
        </p:nvSpPr>
        <p:spPr>
          <a:xfrm>
            <a:off x="1264843" y="4211158"/>
            <a:ext cx="2154308" cy="338554"/>
          </a:xfrm>
          <a:prstGeom prst="rect">
            <a:avLst/>
          </a:prstGeom>
          <a:noFill/>
        </p:spPr>
        <p:txBody>
          <a:bodyPr wrap="none" rtlCol="0">
            <a:spAutoFit/>
          </a:bodyPr>
          <a:lstStyle/>
          <a:p>
            <a:r>
              <a:rPr lang="en-US" sz="1600" dirty="0"/>
              <a:t>The component should,</a:t>
            </a:r>
          </a:p>
        </p:txBody>
      </p:sp>
      <p:pic>
        <p:nvPicPr>
          <p:cNvPr id="22" name="Picture 21" descr="Text&#10;&#10;Description automatically generated with low confidence">
            <a:extLst>
              <a:ext uri="{FF2B5EF4-FFF2-40B4-BE49-F238E27FC236}">
                <a16:creationId xmlns:a16="http://schemas.microsoft.com/office/drawing/2014/main" id="{2017E279-502F-2726-865C-8BB810231568}"/>
              </a:ext>
            </a:extLst>
          </p:cNvPr>
          <p:cNvPicPr>
            <a:picLocks noChangeAspect="1"/>
          </p:cNvPicPr>
          <p:nvPr/>
        </p:nvPicPr>
        <p:blipFill rotWithShape="1">
          <a:blip r:embed="rId3"/>
          <a:srcRect l="31743" t="9665" r="6598" b="11647"/>
          <a:stretch/>
        </p:blipFill>
        <p:spPr>
          <a:xfrm>
            <a:off x="1377665" y="1923556"/>
            <a:ext cx="1342425" cy="1735433"/>
          </a:xfrm>
          <a:prstGeom prst="rect">
            <a:avLst/>
          </a:prstGeom>
        </p:spPr>
      </p:pic>
      <p:pic>
        <p:nvPicPr>
          <p:cNvPr id="24" name="Picture 23" descr="Graphical user interface&#10;&#10;Description automatically generated with low confidence">
            <a:extLst>
              <a:ext uri="{FF2B5EF4-FFF2-40B4-BE49-F238E27FC236}">
                <a16:creationId xmlns:a16="http://schemas.microsoft.com/office/drawing/2014/main" id="{56DAC40B-7D43-E8E4-CBBD-F8C56CF373D4}"/>
              </a:ext>
            </a:extLst>
          </p:cNvPr>
          <p:cNvPicPr>
            <a:picLocks noChangeAspect="1"/>
          </p:cNvPicPr>
          <p:nvPr/>
        </p:nvPicPr>
        <p:blipFill rotWithShape="1">
          <a:blip r:embed="rId4"/>
          <a:srcRect l="19427" t="14001" r="19758" b="8229"/>
          <a:stretch/>
        </p:blipFill>
        <p:spPr>
          <a:xfrm>
            <a:off x="3084903" y="2002937"/>
            <a:ext cx="1359639" cy="1761339"/>
          </a:xfrm>
          <a:prstGeom prst="rect">
            <a:avLst/>
          </a:prstGeom>
        </p:spPr>
      </p:pic>
      <p:pic>
        <p:nvPicPr>
          <p:cNvPr id="26" name="Picture 25" descr="Diagram&#10;&#10;Description automatically generated">
            <a:extLst>
              <a:ext uri="{FF2B5EF4-FFF2-40B4-BE49-F238E27FC236}">
                <a16:creationId xmlns:a16="http://schemas.microsoft.com/office/drawing/2014/main" id="{C7704FBD-7B8C-A97F-3B65-3A3D0A725634}"/>
              </a:ext>
            </a:extLst>
          </p:cNvPr>
          <p:cNvPicPr>
            <a:picLocks noChangeAspect="1"/>
          </p:cNvPicPr>
          <p:nvPr/>
        </p:nvPicPr>
        <p:blipFill rotWithShape="1">
          <a:blip r:embed="rId5"/>
          <a:srcRect l="26828" t="18045" r="12447" b="1540"/>
          <a:stretch/>
        </p:blipFill>
        <p:spPr>
          <a:xfrm>
            <a:off x="4784655" y="1930030"/>
            <a:ext cx="1365406" cy="1831680"/>
          </a:xfrm>
          <a:prstGeom prst="rect">
            <a:avLst/>
          </a:prstGeom>
        </p:spPr>
      </p:pic>
      <p:pic>
        <p:nvPicPr>
          <p:cNvPr id="28" name="Picture 27" descr="Diagram&#10;&#10;Description automatically generated">
            <a:extLst>
              <a:ext uri="{FF2B5EF4-FFF2-40B4-BE49-F238E27FC236}">
                <a16:creationId xmlns:a16="http://schemas.microsoft.com/office/drawing/2014/main" id="{5F06669B-0AFA-1C2B-BEEB-53D9C5C0E527}"/>
              </a:ext>
            </a:extLst>
          </p:cNvPr>
          <p:cNvPicPr>
            <a:picLocks noChangeAspect="1"/>
          </p:cNvPicPr>
          <p:nvPr/>
        </p:nvPicPr>
        <p:blipFill rotWithShape="1">
          <a:blip r:embed="rId6"/>
          <a:srcRect l="17582" t="18169" r="18395" b="9152"/>
          <a:stretch/>
        </p:blipFill>
        <p:spPr>
          <a:xfrm>
            <a:off x="6563689" y="1840423"/>
            <a:ext cx="2861832" cy="1831680"/>
          </a:xfrm>
          <a:prstGeom prst="rect">
            <a:avLst/>
          </a:prstGeom>
        </p:spPr>
      </p:pic>
      <p:pic>
        <p:nvPicPr>
          <p:cNvPr id="30" name="Picture 29" descr="Text&#10;&#10;Description automatically generated with medium confidence">
            <a:extLst>
              <a:ext uri="{FF2B5EF4-FFF2-40B4-BE49-F238E27FC236}">
                <a16:creationId xmlns:a16="http://schemas.microsoft.com/office/drawing/2014/main" id="{086B239E-6566-0330-1A6E-585CE5982FAE}"/>
              </a:ext>
            </a:extLst>
          </p:cNvPr>
          <p:cNvPicPr>
            <a:picLocks noChangeAspect="1"/>
          </p:cNvPicPr>
          <p:nvPr/>
        </p:nvPicPr>
        <p:blipFill rotWithShape="1">
          <a:blip r:embed="rId7"/>
          <a:srcRect l="6942" t="17144" r="514" b="20816"/>
          <a:stretch/>
        </p:blipFill>
        <p:spPr>
          <a:xfrm>
            <a:off x="932576" y="4801467"/>
            <a:ext cx="2183638" cy="1482906"/>
          </a:xfrm>
          <a:prstGeom prst="rect">
            <a:avLst/>
          </a:prstGeom>
        </p:spPr>
      </p:pic>
      <p:pic>
        <p:nvPicPr>
          <p:cNvPr id="32" name="Picture 31" descr="Logo&#10;&#10;Description automatically generated">
            <a:extLst>
              <a:ext uri="{FF2B5EF4-FFF2-40B4-BE49-F238E27FC236}">
                <a16:creationId xmlns:a16="http://schemas.microsoft.com/office/drawing/2014/main" id="{0A02DFA5-287D-A453-3B43-AAA9DE764793}"/>
              </a:ext>
            </a:extLst>
          </p:cNvPr>
          <p:cNvPicPr>
            <a:picLocks noChangeAspect="1"/>
          </p:cNvPicPr>
          <p:nvPr/>
        </p:nvPicPr>
        <p:blipFill rotWithShape="1">
          <a:blip r:embed="rId8"/>
          <a:srcRect l="26385" t="20676" r="21845" b="1261"/>
          <a:stretch/>
        </p:blipFill>
        <p:spPr>
          <a:xfrm>
            <a:off x="3271852" y="4654999"/>
            <a:ext cx="1172511" cy="1790958"/>
          </a:xfrm>
          <a:prstGeom prst="rect">
            <a:avLst/>
          </a:prstGeom>
        </p:spPr>
      </p:pic>
      <p:pic>
        <p:nvPicPr>
          <p:cNvPr id="34" name="Picture 33" descr="Graphical user interface, text&#10;&#10;Description automatically generated">
            <a:extLst>
              <a:ext uri="{FF2B5EF4-FFF2-40B4-BE49-F238E27FC236}">
                <a16:creationId xmlns:a16="http://schemas.microsoft.com/office/drawing/2014/main" id="{F4715116-4117-31DF-89F0-8458D0F4C094}"/>
              </a:ext>
            </a:extLst>
          </p:cNvPr>
          <p:cNvPicPr>
            <a:picLocks noChangeAspect="1"/>
          </p:cNvPicPr>
          <p:nvPr/>
        </p:nvPicPr>
        <p:blipFill rotWithShape="1">
          <a:blip r:embed="rId9"/>
          <a:srcRect l="16455" t="15675" r="9203" b="14436"/>
          <a:stretch/>
        </p:blipFill>
        <p:spPr>
          <a:xfrm>
            <a:off x="4742680" y="4726137"/>
            <a:ext cx="1734134" cy="1651445"/>
          </a:xfrm>
          <a:prstGeom prst="rect">
            <a:avLst/>
          </a:prstGeom>
        </p:spPr>
      </p:pic>
      <p:pic>
        <p:nvPicPr>
          <p:cNvPr id="36" name="Picture 35" descr="Graphical user interface, text&#10;&#10;Description automatically generated">
            <a:extLst>
              <a:ext uri="{FF2B5EF4-FFF2-40B4-BE49-F238E27FC236}">
                <a16:creationId xmlns:a16="http://schemas.microsoft.com/office/drawing/2014/main" id="{E0C38CE6-89B7-6B1C-66C3-23AAD11981A9}"/>
              </a:ext>
            </a:extLst>
          </p:cNvPr>
          <p:cNvPicPr>
            <a:picLocks noChangeAspect="1"/>
          </p:cNvPicPr>
          <p:nvPr/>
        </p:nvPicPr>
        <p:blipFill rotWithShape="1">
          <a:blip r:embed="rId10"/>
          <a:srcRect l="16455" t="5235" r="9203" b="6254"/>
          <a:stretch/>
        </p:blipFill>
        <p:spPr>
          <a:xfrm>
            <a:off x="6606329" y="4475229"/>
            <a:ext cx="1632697" cy="1969162"/>
          </a:xfrm>
          <a:prstGeom prst="rect">
            <a:avLst/>
          </a:prstGeom>
        </p:spPr>
      </p:pic>
      <p:pic>
        <p:nvPicPr>
          <p:cNvPr id="38" name="Picture 37" descr="Text&#10;&#10;Description automatically generated with medium confidence">
            <a:extLst>
              <a:ext uri="{FF2B5EF4-FFF2-40B4-BE49-F238E27FC236}">
                <a16:creationId xmlns:a16="http://schemas.microsoft.com/office/drawing/2014/main" id="{6BA0154E-EC50-B618-4D84-5F8C6B94DAFB}"/>
              </a:ext>
            </a:extLst>
          </p:cNvPr>
          <p:cNvPicPr>
            <a:picLocks noChangeAspect="1"/>
          </p:cNvPicPr>
          <p:nvPr/>
        </p:nvPicPr>
        <p:blipFill rotWithShape="1">
          <a:blip r:embed="rId11"/>
          <a:srcRect l="25844" t="23148" r="18450" b="16280"/>
          <a:stretch/>
        </p:blipFill>
        <p:spPr>
          <a:xfrm>
            <a:off x="8368541" y="4875466"/>
            <a:ext cx="2704825" cy="1502116"/>
          </a:xfrm>
          <a:prstGeom prst="rect">
            <a:avLst/>
          </a:prstGeom>
        </p:spPr>
      </p:pic>
      <p:grpSp>
        <p:nvGrpSpPr>
          <p:cNvPr id="3" name="Group 2">
            <a:extLst>
              <a:ext uri="{FF2B5EF4-FFF2-40B4-BE49-F238E27FC236}">
                <a16:creationId xmlns:a16="http://schemas.microsoft.com/office/drawing/2014/main" id="{07D3A34D-AEFA-4011-9D69-7A30718F3712}"/>
              </a:ext>
            </a:extLst>
          </p:cNvPr>
          <p:cNvGrpSpPr/>
          <p:nvPr/>
        </p:nvGrpSpPr>
        <p:grpSpPr>
          <a:xfrm>
            <a:off x="21" y="6503163"/>
            <a:ext cx="12191979" cy="383423"/>
            <a:chOff x="-3029" y="-1317"/>
            <a:chExt cx="12191979" cy="383423"/>
          </a:xfrm>
        </p:grpSpPr>
        <p:sp>
          <p:nvSpPr>
            <p:cNvPr id="4" name="Rectangle 3">
              <a:extLst>
                <a:ext uri="{FF2B5EF4-FFF2-40B4-BE49-F238E27FC236}">
                  <a16:creationId xmlns:a16="http://schemas.microsoft.com/office/drawing/2014/main" id="{8FBE8F35-2A85-A985-375F-475989671974}"/>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IT20020262</a:t>
              </a:r>
              <a:r>
                <a:rPr lang="en-US" sz="1800" dirty="0">
                  <a:solidFill>
                    <a:schemeClr val="tx1"/>
                  </a:solidFill>
                </a:rPr>
                <a:t>  |   PERERA M.S.D.|   </a:t>
              </a:r>
              <a:r>
                <a:rPr lang="en-US" dirty="0">
                  <a:solidFill>
                    <a:schemeClr val="tx1"/>
                  </a:solidFill>
                </a:rPr>
                <a:t>TMP_2023_139</a:t>
              </a:r>
              <a:endParaRPr lang="en-US" sz="1800" b="0" dirty="0">
                <a:solidFill>
                  <a:schemeClr val="tx1"/>
                </a:solidFill>
              </a:endParaRPr>
            </a:p>
          </p:txBody>
        </p:sp>
        <p:pic>
          <p:nvPicPr>
            <p:cNvPr id="7" name="Picture 6">
              <a:extLst>
                <a:ext uri="{FF2B5EF4-FFF2-40B4-BE49-F238E27FC236}">
                  <a16:creationId xmlns:a16="http://schemas.microsoft.com/office/drawing/2014/main" id="{CDC76C7C-39F5-9268-4945-224672B980FC}"/>
                </a:ext>
              </a:extLst>
            </p:cNvPr>
            <p:cNvPicPr>
              <a:picLocks noChangeAspect="1"/>
            </p:cNvPicPr>
            <p:nvPr/>
          </p:nvPicPr>
          <p:blipFill>
            <a:blip r:embed="rId12"/>
            <a:stretch>
              <a:fillRect/>
            </a:stretch>
          </p:blipFill>
          <p:spPr>
            <a:xfrm>
              <a:off x="1" y="-1317"/>
              <a:ext cx="2000753" cy="351196"/>
            </a:xfrm>
            <a:prstGeom prst="rect">
              <a:avLst/>
            </a:prstGeom>
          </p:spPr>
        </p:pic>
      </p:grpSp>
    </p:spTree>
    <p:extLst>
      <p:ext uri="{BB962C8B-B14F-4D97-AF65-F5344CB8AC3E}">
        <p14:creationId xmlns:p14="http://schemas.microsoft.com/office/powerpoint/2010/main" val="1444844525"/>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keyboard&#10;&#10;Description automatically generated with medium confidence">
            <a:extLst>
              <a:ext uri="{FF2B5EF4-FFF2-40B4-BE49-F238E27FC236}">
                <a16:creationId xmlns:a16="http://schemas.microsoft.com/office/drawing/2014/main" id="{6AC688B5-4A58-D995-2A0F-7292F3595A40}"/>
              </a:ext>
            </a:extLst>
          </p:cNvPr>
          <p:cNvPicPr>
            <a:picLocks noChangeAspect="1"/>
          </p:cNvPicPr>
          <p:nvPr/>
        </p:nvPicPr>
        <p:blipFill rotWithShape="1">
          <a:blip r:embed="rId3">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77D05D35-944A-A599-24D4-8F2A862F1034}"/>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REFERENCES</a:t>
            </a:r>
          </a:p>
        </p:txBody>
      </p:sp>
      <p:sp>
        <p:nvSpPr>
          <p:cNvPr id="6" name="Slide Number Placeholder 5">
            <a:extLst>
              <a:ext uri="{FF2B5EF4-FFF2-40B4-BE49-F238E27FC236}">
                <a16:creationId xmlns:a16="http://schemas.microsoft.com/office/drawing/2014/main" id="{CC11449E-285F-5781-64E6-6D65FD22B515}"/>
              </a:ext>
            </a:extLst>
          </p:cNvPr>
          <p:cNvSpPr>
            <a:spLocks noGrp="1"/>
          </p:cNvSpPr>
          <p:nvPr>
            <p:ph type="sldNum" sz="quarter" idx="12"/>
          </p:nvPr>
        </p:nvSpPr>
        <p:spPr/>
        <p:txBody>
          <a:bodyPr/>
          <a:lstStyle/>
          <a:p>
            <a:fld id="{C541420A-FA35-6346-9FEF-D4BEF8FB3635}" type="slidenum">
              <a:rPr lang="en-LK" smtClean="0"/>
              <a:t>61</a:t>
            </a:fld>
            <a:endParaRPr lang="en-LK"/>
          </a:p>
        </p:txBody>
      </p:sp>
      <p:sp>
        <p:nvSpPr>
          <p:cNvPr id="8" name="Content Placeholder 2">
            <a:extLst>
              <a:ext uri="{FF2B5EF4-FFF2-40B4-BE49-F238E27FC236}">
                <a16:creationId xmlns:a16="http://schemas.microsoft.com/office/drawing/2014/main" id="{EE6CD2ED-6F51-4783-24FE-82A2D305910B}"/>
              </a:ext>
            </a:extLst>
          </p:cNvPr>
          <p:cNvSpPr>
            <a:spLocks noGrp="1"/>
          </p:cNvSpPr>
          <p:nvPr>
            <p:ph idx="1"/>
          </p:nvPr>
        </p:nvSpPr>
        <p:spPr>
          <a:xfrm>
            <a:off x="838200" y="1825625"/>
            <a:ext cx="10515600" cy="4351338"/>
          </a:xfrm>
        </p:spPr>
        <p:txBody>
          <a:bodyPr>
            <a:normAutofit/>
          </a:bodyPr>
          <a:lstStyle/>
          <a:p>
            <a:pPr marL="0" marR="0" indent="0">
              <a:lnSpc>
                <a:spcPct val="107000"/>
              </a:lnSpc>
              <a:spcBef>
                <a:spcPts val="0"/>
              </a:spcBef>
              <a:spcAft>
                <a:spcPts val="800"/>
              </a:spcAft>
              <a:buNone/>
            </a:pPr>
            <a:endParaRPr lang="en-US" sz="1800" dirty="0">
              <a:highlight>
                <a:srgbClr val="FFFF00"/>
              </a:highlight>
              <a:latin typeface="Arial" panose="020B0604020202020204" pitchFamily="34" charset="0"/>
              <a:cs typeface="Times New Roman" panose="02020603050405020304" pitchFamily="18" charset="0"/>
            </a:endParaRPr>
          </a:p>
          <a:p>
            <a:pPr marL="0" marR="0">
              <a:lnSpc>
                <a:spcPct val="107000"/>
              </a:lnSpc>
              <a:spcBef>
                <a:spcPts val="0"/>
              </a:spcBef>
              <a:spcAft>
                <a:spcPts val="800"/>
              </a:spcAft>
            </a:pPr>
            <a:endParaRPr lang="en-US" dirty="0">
              <a:highlight>
                <a:srgbClr val="FFFF00"/>
              </a:highlight>
            </a:endParaRPr>
          </a:p>
        </p:txBody>
      </p:sp>
      <p:graphicFrame>
        <p:nvGraphicFramePr>
          <p:cNvPr id="3" name="Table 2">
            <a:extLst>
              <a:ext uri="{FF2B5EF4-FFF2-40B4-BE49-F238E27FC236}">
                <a16:creationId xmlns:a16="http://schemas.microsoft.com/office/drawing/2014/main" id="{78B8CD06-F08F-E132-397F-A98A3E21FE49}"/>
              </a:ext>
            </a:extLst>
          </p:cNvPr>
          <p:cNvGraphicFramePr>
            <a:graphicFrameLocks noGrp="1"/>
          </p:cNvGraphicFramePr>
          <p:nvPr>
            <p:extLst>
              <p:ext uri="{D42A27DB-BD31-4B8C-83A1-F6EECF244321}">
                <p14:modId xmlns:p14="http://schemas.microsoft.com/office/powerpoint/2010/main" val="3119090746"/>
              </p:ext>
            </p:extLst>
          </p:nvPr>
        </p:nvGraphicFramePr>
        <p:xfrm>
          <a:off x="838200" y="1883214"/>
          <a:ext cx="10306878" cy="4653156"/>
        </p:xfrm>
        <a:graphic>
          <a:graphicData uri="http://schemas.openxmlformats.org/drawingml/2006/table">
            <a:tbl>
              <a:tblPr firstRow="1" firstCol="1" bandRow="1">
                <a:tableStyleId>{5C22544A-7EE6-4342-B048-85BDC9FD1C3A}</a:tableStyleId>
              </a:tblPr>
              <a:tblGrid>
                <a:gridCol w="431261">
                  <a:extLst>
                    <a:ext uri="{9D8B030D-6E8A-4147-A177-3AD203B41FA5}">
                      <a16:colId xmlns:a16="http://schemas.microsoft.com/office/drawing/2014/main" val="49057930"/>
                    </a:ext>
                  </a:extLst>
                </a:gridCol>
                <a:gridCol w="9875617">
                  <a:extLst>
                    <a:ext uri="{9D8B030D-6E8A-4147-A177-3AD203B41FA5}">
                      <a16:colId xmlns:a16="http://schemas.microsoft.com/office/drawing/2014/main" val="4250558114"/>
                    </a:ext>
                  </a:extLst>
                </a:gridCol>
              </a:tblGrid>
              <a:tr h="0">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[1] </a:t>
                      </a: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P. P. A. R. M. C. Javier Hernandez, "Under Pressure: Sensing Stress of Computer Users," p. 10, 2014. </a:t>
                      </a:r>
                    </a:p>
                    <a:p>
                      <a:pPr marL="0" marR="0" indent="0" algn="l" defTabSz="914400" rtl="0" eaLnBrk="1" latinLnBrk="0" hangingPunct="1">
                        <a:lnSpc>
                          <a:spcPct val="107000"/>
                        </a:lnSpc>
                        <a:spcBef>
                          <a:spcPts val="0"/>
                        </a:spcBef>
                        <a:spcAft>
                          <a:spcPts val="800"/>
                        </a:spcAft>
                        <a:buFont typeface="Arial" panose="020B0604020202020204" pitchFamily="34" charset="0"/>
                        <a:buNone/>
                      </a:pP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060521"/>
                  </a:ext>
                </a:extLst>
              </a:tr>
              <a:tr h="0">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[2] </a:t>
                      </a: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S.-H. LAU, "STRESS DETECTION FOR KEYSTROKE DYNAMICS," p. 232, 2018. </a:t>
                      </a:r>
                    </a:p>
                    <a:p>
                      <a:pPr marL="0" marR="0" indent="0" algn="l" defTabSz="914400" rtl="0" eaLnBrk="1" latinLnBrk="0" hangingPunct="1">
                        <a:lnSpc>
                          <a:spcPct val="107000"/>
                        </a:lnSpc>
                        <a:spcBef>
                          <a:spcPts val="0"/>
                        </a:spcBef>
                        <a:spcAft>
                          <a:spcPts val="800"/>
                        </a:spcAft>
                        <a:buFont typeface="Arial" panose="020B0604020202020204" pitchFamily="34" charset="0"/>
                        <a:buNone/>
                      </a:pP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82990057"/>
                  </a:ext>
                </a:extLst>
              </a:tr>
              <a:tr h="0">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[3] </a:t>
                      </a: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42900" marR="0" indent="-342900" algn="l" defTabSz="914400" rtl="0" eaLnBrk="1" latinLnBrk="0" hangingPunct="1">
                        <a:lnSpc>
                          <a:spcPct val="107000"/>
                        </a:lnSpc>
                        <a:spcBef>
                          <a:spcPts val="0"/>
                        </a:spcBef>
                        <a:spcAft>
                          <a:spcPts val="800"/>
                        </a:spcAft>
                        <a:buFont typeface="Arial" panose="020B0604020202020204" pitchFamily="34" charset="0"/>
                        <a:buAutoNum type="alphaUcPeriod"/>
                      </a:pPr>
                      <a:r>
                        <a:rPr lang="en-US" sz="1800" kern="1200" dirty="0">
                          <a:solidFill>
                            <a:schemeClr val="tx1"/>
                          </a:solidFill>
                          <a:effectLst/>
                          <a:latin typeface="Calibri" panose="020F0502020204030204" pitchFamily="34" charset="0"/>
                          <a:cs typeface="Times New Roman" panose="02020603050405020304" pitchFamily="18" charset="0"/>
                        </a:rPr>
                        <a:t>A. M. S. Yee Mei Lim, "Detecting Emotional Stress during Typing Task with," p. 10, 2014. </a:t>
                      </a:r>
                    </a:p>
                    <a:p>
                      <a:pPr marL="342900" marR="0" indent="-342900" algn="l" defTabSz="914400" rtl="0" eaLnBrk="1" latinLnBrk="0" hangingPunct="1">
                        <a:lnSpc>
                          <a:spcPct val="107000"/>
                        </a:lnSpc>
                        <a:spcBef>
                          <a:spcPts val="0"/>
                        </a:spcBef>
                        <a:spcAft>
                          <a:spcPts val="800"/>
                        </a:spcAft>
                        <a:buFont typeface="Arial" panose="020B0604020202020204" pitchFamily="34" charset="0"/>
                        <a:buAutoNum type="alphaUcPeriod"/>
                      </a:pP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52686004"/>
                  </a:ext>
                </a:extLst>
              </a:tr>
              <a:tr h="0">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[4] </a:t>
                      </a: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just"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Z.-L. L. W.-J. Y. J. D. Hai-Rong LV, "EMOTION RECOGNITION BASED ON PRESSURE SENSOR KEYBOARDS," IEEE, p. 4, 2008. </a:t>
                      </a:r>
                    </a:p>
                    <a:p>
                      <a:pPr marL="0" marR="0" indent="0" algn="l" defTabSz="914400" rtl="0" eaLnBrk="1" latinLnBrk="0" hangingPunct="1">
                        <a:lnSpc>
                          <a:spcPct val="107000"/>
                        </a:lnSpc>
                        <a:spcBef>
                          <a:spcPts val="0"/>
                        </a:spcBef>
                        <a:spcAft>
                          <a:spcPts val="800"/>
                        </a:spcAft>
                        <a:buFont typeface="Arial" panose="020B0604020202020204" pitchFamily="34" charset="0"/>
                        <a:buNone/>
                      </a:pP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2952836"/>
                  </a:ext>
                </a:extLst>
              </a:tr>
              <a:tr h="0">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[5] </a:t>
                      </a: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cs typeface="Times New Roman" panose="02020603050405020304" pitchFamily="18" charset="0"/>
                        </a:rPr>
                        <a:t>L. M. </a:t>
                      </a:r>
                      <a:r>
                        <a:rPr lang="en-US" sz="1800" kern="1200" dirty="0" err="1">
                          <a:solidFill>
                            <a:schemeClr val="tx1"/>
                          </a:solidFill>
                          <a:effectLst/>
                          <a:latin typeface="Calibri" panose="020F0502020204030204" pitchFamily="34" charset="0"/>
                          <a:cs typeface="Times New Roman" panose="02020603050405020304" pitchFamily="18" charset="0"/>
                        </a:rPr>
                        <a:t>Vizer</a:t>
                      </a:r>
                      <a:r>
                        <a:rPr lang="en-US" sz="1800" kern="1200" dirty="0">
                          <a:solidFill>
                            <a:schemeClr val="tx1"/>
                          </a:solidFill>
                          <a:effectLst/>
                          <a:latin typeface="Calibri" panose="020F0502020204030204" pitchFamily="34" charset="0"/>
                          <a:cs typeface="Times New Roman" panose="02020603050405020304" pitchFamily="18" charset="0"/>
                        </a:rPr>
                        <a:t>, "Detecting Cognitive and Physical Stress Through Typing Behavior," p. 4, 2009. </a:t>
                      </a:r>
                    </a:p>
                    <a:p>
                      <a:pPr marL="0" marR="0" indent="0" algn="l" defTabSz="914400" rtl="0" eaLnBrk="1" latinLnBrk="0" hangingPunct="1">
                        <a:lnSpc>
                          <a:spcPct val="107000"/>
                        </a:lnSpc>
                        <a:spcBef>
                          <a:spcPts val="0"/>
                        </a:spcBef>
                        <a:spcAft>
                          <a:spcPts val="800"/>
                        </a:spcAft>
                        <a:buFont typeface="Arial" panose="020B0604020202020204" pitchFamily="34" charset="0"/>
                        <a:buNone/>
                      </a:pPr>
                      <a:endParaRPr lang="en-US" sz="1800"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64068611"/>
                  </a:ext>
                </a:extLst>
              </a:tr>
              <a:tr h="0">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ea typeface="+mn-ea"/>
                          <a:cs typeface="Times New Roman" panose="02020603050405020304" pitchFamily="18" charset="0"/>
                        </a:rPr>
                        <a:t>[6]</a:t>
                      </a: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latinLnBrk="0" hangingPunct="1">
                        <a:lnSpc>
                          <a:spcPct val="107000"/>
                        </a:lnSpc>
                        <a:spcBef>
                          <a:spcPts val="0"/>
                        </a:spcBef>
                        <a:spcAft>
                          <a:spcPts val="800"/>
                        </a:spcAft>
                        <a:buFont typeface="Arial" panose="020B0604020202020204" pitchFamily="34" charset="0"/>
                        <a:buNone/>
                      </a:pPr>
                      <a:r>
                        <a:rPr lang="en-US" sz="1800" kern="1200" dirty="0">
                          <a:solidFill>
                            <a:schemeClr val="tx1"/>
                          </a:solidFill>
                          <a:effectLst/>
                          <a:latin typeface="Calibri" panose="020F0502020204030204" pitchFamily="34" charset="0"/>
                          <a:ea typeface="+mn-ea"/>
                          <a:cs typeface="Times New Roman" panose="02020603050405020304" pitchFamily="18" charset="0"/>
                        </a:rPr>
                        <a:t>C. WEERASINGHE, "Stress Detection by </a:t>
                      </a:r>
                      <a:r>
                        <a:rPr lang="en-US" sz="1800" kern="1200" dirty="0" err="1">
                          <a:solidFill>
                            <a:schemeClr val="tx1"/>
                          </a:solidFill>
                          <a:effectLst/>
                          <a:latin typeface="Calibri" panose="020F0502020204030204" pitchFamily="34" charset="0"/>
                          <a:ea typeface="+mn-ea"/>
                          <a:cs typeface="Times New Roman" panose="02020603050405020304" pitchFamily="18" charset="0"/>
                        </a:rPr>
                        <a:t>Keystroke,App</a:t>
                      </a:r>
                      <a:r>
                        <a:rPr lang="en-US" sz="1800" kern="1200" dirty="0">
                          <a:solidFill>
                            <a:schemeClr val="tx1"/>
                          </a:solidFill>
                          <a:effectLst/>
                          <a:latin typeface="Calibri" panose="020F0502020204030204" pitchFamily="34" charset="0"/>
                          <a:ea typeface="+mn-ea"/>
                          <a:cs typeface="Times New Roman" panose="02020603050405020304" pitchFamily="18" charset="0"/>
                        </a:rPr>
                        <a:t> &amp; Mouse Changes," [Online]. Available: https://www.kaggle.com/datasets/chaminduweerasinghe/stress-detection-by-keystrokeapp-mouse-changes.</a:t>
                      </a: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49970926"/>
                  </a:ext>
                </a:extLst>
              </a:tr>
            </a:tbl>
          </a:graphicData>
        </a:graphic>
      </p:graphicFrame>
      <p:grpSp>
        <p:nvGrpSpPr>
          <p:cNvPr id="4" name="Group 3">
            <a:extLst>
              <a:ext uri="{FF2B5EF4-FFF2-40B4-BE49-F238E27FC236}">
                <a16:creationId xmlns:a16="http://schemas.microsoft.com/office/drawing/2014/main" id="{89A293AE-924C-8339-6483-256F12985105}"/>
              </a:ext>
            </a:extLst>
          </p:cNvPr>
          <p:cNvGrpSpPr/>
          <p:nvPr/>
        </p:nvGrpSpPr>
        <p:grpSpPr>
          <a:xfrm>
            <a:off x="21" y="6503163"/>
            <a:ext cx="12191979" cy="383423"/>
            <a:chOff x="-3029" y="-1317"/>
            <a:chExt cx="12191979" cy="383423"/>
          </a:xfrm>
        </p:grpSpPr>
        <p:sp>
          <p:nvSpPr>
            <p:cNvPr id="7" name="Rectangle 6">
              <a:extLst>
                <a:ext uri="{FF2B5EF4-FFF2-40B4-BE49-F238E27FC236}">
                  <a16:creationId xmlns:a16="http://schemas.microsoft.com/office/drawing/2014/main" id="{444616A4-6D9B-0091-BEE7-B64EBDDD5B38}"/>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IT20020262</a:t>
              </a:r>
              <a:r>
                <a:rPr lang="en-US" sz="1800" dirty="0">
                  <a:solidFill>
                    <a:schemeClr val="tx1"/>
                  </a:solidFill>
                </a:rPr>
                <a:t>  |   PERERA M.S.D.|   </a:t>
              </a:r>
              <a:r>
                <a:rPr lang="en-US" dirty="0">
                  <a:solidFill>
                    <a:schemeClr val="tx1"/>
                  </a:solidFill>
                </a:rPr>
                <a:t>TMP_2023_139</a:t>
              </a:r>
              <a:endParaRPr lang="en-US" sz="1800" b="0" dirty="0">
                <a:solidFill>
                  <a:schemeClr val="tx1"/>
                </a:solidFill>
              </a:endParaRPr>
            </a:p>
          </p:txBody>
        </p:sp>
        <p:pic>
          <p:nvPicPr>
            <p:cNvPr id="9" name="Picture 8">
              <a:extLst>
                <a:ext uri="{FF2B5EF4-FFF2-40B4-BE49-F238E27FC236}">
                  <a16:creationId xmlns:a16="http://schemas.microsoft.com/office/drawing/2014/main" id="{95EA92A5-3F8D-00C5-65D3-FBB65E67F8E6}"/>
                </a:ext>
              </a:extLst>
            </p:cNvPr>
            <p:cNvPicPr>
              <a:picLocks noChangeAspect="1"/>
            </p:cNvPicPr>
            <p:nvPr/>
          </p:nvPicPr>
          <p:blipFill>
            <a:blip r:embed="rId4"/>
            <a:stretch>
              <a:fillRect/>
            </a:stretch>
          </p:blipFill>
          <p:spPr>
            <a:xfrm>
              <a:off x="1" y="-1317"/>
              <a:ext cx="2000753" cy="351196"/>
            </a:xfrm>
            <a:prstGeom prst="rect">
              <a:avLst/>
            </a:prstGeom>
          </p:spPr>
        </p:pic>
      </p:grpSp>
    </p:spTree>
    <p:extLst>
      <p:ext uri="{BB962C8B-B14F-4D97-AF65-F5344CB8AC3E}">
        <p14:creationId xmlns:p14="http://schemas.microsoft.com/office/powerpoint/2010/main" val="3800272644"/>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15D1BB0-C25F-CDB6-71CF-18C3C0B3D96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Lst>
          </a:blip>
          <a:srcRect t="7796" b="7796"/>
          <a:stretch/>
        </p:blipFill>
        <p:spPr>
          <a:xfrm>
            <a:off x="20" y="10"/>
            <a:ext cx="12191980" cy="6857990"/>
          </a:xfrm>
          <a:prstGeom prst="rect">
            <a:avLst/>
          </a:prstGeom>
        </p:spPr>
      </p:pic>
      <p:sp>
        <p:nvSpPr>
          <p:cNvPr id="2" name="Title 1">
            <a:extLst>
              <a:ext uri="{FF2B5EF4-FFF2-40B4-BE49-F238E27FC236}">
                <a16:creationId xmlns:a16="http://schemas.microsoft.com/office/drawing/2014/main" id="{B21E15F8-B37F-66AD-4F26-7D5537F00762}"/>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TECHNOLOGIES</a:t>
            </a:r>
          </a:p>
        </p:txBody>
      </p:sp>
      <p:sp>
        <p:nvSpPr>
          <p:cNvPr id="11" name="Slide Number Placeholder 10">
            <a:extLst>
              <a:ext uri="{FF2B5EF4-FFF2-40B4-BE49-F238E27FC236}">
                <a16:creationId xmlns:a16="http://schemas.microsoft.com/office/drawing/2014/main" id="{A1177746-675C-9504-AD5D-F0A019C8C9AC}"/>
              </a:ext>
            </a:extLst>
          </p:cNvPr>
          <p:cNvSpPr>
            <a:spLocks noGrp="1"/>
          </p:cNvSpPr>
          <p:nvPr>
            <p:ph type="sldNum" sz="quarter" idx="12"/>
          </p:nvPr>
        </p:nvSpPr>
        <p:spPr/>
        <p:txBody>
          <a:bodyPr/>
          <a:lstStyle/>
          <a:p>
            <a:fld id="{C541420A-FA35-6346-9FEF-D4BEF8FB3635}" type="slidenum">
              <a:rPr lang="en-LK" smtClean="0"/>
              <a:t>62</a:t>
            </a:fld>
            <a:endParaRPr lang="en-LK"/>
          </a:p>
        </p:txBody>
      </p:sp>
      <p:graphicFrame>
        <p:nvGraphicFramePr>
          <p:cNvPr id="3" name="Content Placeholder 2">
            <a:extLst>
              <a:ext uri="{FF2B5EF4-FFF2-40B4-BE49-F238E27FC236}">
                <a16:creationId xmlns:a16="http://schemas.microsoft.com/office/drawing/2014/main" id="{11430FB5-6AB6-4510-E3E9-2D965FA5F55A}"/>
              </a:ext>
            </a:extLst>
          </p:cNvPr>
          <p:cNvGraphicFramePr>
            <a:graphicFrameLocks noGrp="1"/>
          </p:cNvGraphicFramePr>
          <p:nvPr>
            <p:ph idx="1"/>
            <p:extLst>
              <p:ext uri="{D42A27DB-BD31-4B8C-83A1-F6EECF244321}">
                <p14:modId xmlns:p14="http://schemas.microsoft.com/office/powerpoint/2010/main" val="2021961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BDEA86D1-3FB2-875D-25B4-FAFE8EB98AEA}"/>
              </a:ext>
            </a:extLst>
          </p:cNvPr>
          <p:cNvPicPr>
            <a:picLocks noChangeAspect="1"/>
          </p:cNvPicPr>
          <p:nvPr/>
        </p:nvPicPr>
        <p:blipFill>
          <a:blip r:embed="rId9"/>
          <a:stretch>
            <a:fillRect/>
          </a:stretch>
        </p:blipFill>
        <p:spPr>
          <a:xfrm>
            <a:off x="3051" y="6503163"/>
            <a:ext cx="2000753" cy="351196"/>
          </a:xfrm>
          <a:prstGeom prst="rect">
            <a:avLst/>
          </a:prstGeom>
        </p:spPr>
      </p:pic>
    </p:spTree>
    <p:extLst>
      <p:ext uri="{BB962C8B-B14F-4D97-AF65-F5344CB8AC3E}">
        <p14:creationId xmlns:p14="http://schemas.microsoft.com/office/powerpoint/2010/main" val="240676587"/>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8BC803E-13F3-4DAB-B17C-BEB007616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8DDE571-E57F-4AB5-83C7-30EB5DDCC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1137035" y="603622"/>
            <a:ext cx="4282380" cy="1322944"/>
          </a:xfrm>
        </p:spPr>
        <p:txBody>
          <a:bodyPr>
            <a:normAutofit/>
          </a:bodyPr>
          <a:lstStyle/>
          <a:p>
            <a:r>
              <a:rPr lang="en-US" sz="3400" b="1" dirty="0">
                <a:solidFill>
                  <a:schemeClr val="tx1">
                    <a:lumMod val="85000"/>
                    <a:lumOff val="15000"/>
                  </a:schemeClr>
                </a:solidFill>
              </a:rPr>
              <a:t>COMMERCIALIZATION</a:t>
            </a:r>
          </a:p>
        </p:txBody>
      </p:sp>
      <p:sp>
        <p:nvSpPr>
          <p:cNvPr id="37" name="Content Placeholder 13">
            <a:extLst>
              <a:ext uri="{FF2B5EF4-FFF2-40B4-BE49-F238E27FC236}">
                <a16:creationId xmlns:a16="http://schemas.microsoft.com/office/drawing/2014/main" id="{4705D291-A173-0AE4-182B-1906CF62E677}"/>
              </a:ext>
            </a:extLst>
          </p:cNvPr>
          <p:cNvSpPr>
            <a:spLocks noGrp="1"/>
          </p:cNvSpPr>
          <p:nvPr>
            <p:ph idx="1"/>
          </p:nvPr>
        </p:nvSpPr>
        <p:spPr>
          <a:xfrm>
            <a:off x="1137034" y="2207977"/>
            <a:ext cx="4282386" cy="4046401"/>
          </a:xfrm>
        </p:spPr>
        <p:txBody>
          <a:bodyPr>
            <a:normAutofit/>
          </a:bodyPr>
          <a:lstStyle/>
          <a:p>
            <a:pPr algn="just"/>
            <a:r>
              <a:rPr lang="en-US" sz="2000" b="1" dirty="0">
                <a:solidFill>
                  <a:schemeClr val="tx1">
                    <a:lumMod val="85000"/>
                    <a:lumOff val="15000"/>
                  </a:schemeClr>
                </a:solidFill>
              </a:rPr>
              <a:t>Phase 1 </a:t>
            </a:r>
            <a:r>
              <a:rPr lang="en-US" sz="2000" dirty="0">
                <a:solidFill>
                  <a:schemeClr val="tx1">
                    <a:lumMod val="85000"/>
                    <a:lumOff val="15000"/>
                  </a:schemeClr>
                </a:solidFill>
              </a:rPr>
              <a:t>– Launching the first version of the software and installing it at </a:t>
            </a:r>
            <a:r>
              <a:rPr lang="en-US" sz="2000" dirty="0" err="1">
                <a:solidFill>
                  <a:schemeClr val="tx1">
                    <a:lumMod val="85000"/>
                    <a:lumOff val="15000"/>
                  </a:schemeClr>
                </a:solidFill>
              </a:rPr>
              <a:t>Xinotech</a:t>
            </a:r>
            <a:r>
              <a:rPr lang="en-US" sz="2000" dirty="0">
                <a:solidFill>
                  <a:schemeClr val="tx1">
                    <a:lumMod val="85000"/>
                    <a:lumOff val="15000"/>
                  </a:schemeClr>
                </a:solidFill>
              </a:rPr>
              <a:t> Technology and services company.</a:t>
            </a:r>
          </a:p>
          <a:p>
            <a:pPr algn="just"/>
            <a:r>
              <a:rPr lang="en-US" sz="2000" b="1" dirty="0">
                <a:solidFill>
                  <a:schemeClr val="tx1">
                    <a:lumMod val="85000"/>
                    <a:lumOff val="15000"/>
                  </a:schemeClr>
                </a:solidFill>
              </a:rPr>
              <a:t>Phase 2 </a:t>
            </a:r>
            <a:r>
              <a:rPr lang="en-US" sz="2000" dirty="0">
                <a:solidFill>
                  <a:schemeClr val="tx1">
                    <a:lumMod val="85000"/>
                    <a:lumOff val="15000"/>
                  </a:schemeClr>
                </a:solidFill>
              </a:rPr>
              <a:t>– We are launching a free version of our software with a limited number of activities, and a professional version with unlocked full features that require a subscription. Our target clients are IT/Software companies who will benefit from the advanced capabilities of the pro version.</a:t>
            </a:r>
          </a:p>
        </p:txBody>
      </p:sp>
      <p:pic>
        <p:nvPicPr>
          <p:cNvPr id="5" name="Picture 4">
            <a:extLst>
              <a:ext uri="{FF2B5EF4-FFF2-40B4-BE49-F238E27FC236}">
                <a16:creationId xmlns:a16="http://schemas.microsoft.com/office/drawing/2014/main" id="{521EBC01-E339-9728-D497-78E7863211E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r="3" b="20846"/>
          <a:stretch/>
        </p:blipFill>
        <p:spPr>
          <a:xfrm>
            <a:off x="5702185" y="1"/>
            <a:ext cx="6489823" cy="3429002"/>
          </a:xfrm>
          <a:custGeom>
            <a:avLst/>
            <a:gdLst/>
            <a:ahLst/>
            <a:cxnLst/>
            <a:rect l="l" t="t" r="r" b="b"/>
            <a:pathLst>
              <a:path w="6489823" h="3421047">
                <a:moveTo>
                  <a:pt x="383239" y="0"/>
                </a:moveTo>
                <a:lnTo>
                  <a:pt x="6489823" y="0"/>
                </a:lnTo>
                <a:lnTo>
                  <a:pt x="6489823" y="3421047"/>
                </a:lnTo>
                <a:lnTo>
                  <a:pt x="0" y="3421047"/>
                </a:lnTo>
                <a:lnTo>
                  <a:pt x="10162" y="3368785"/>
                </a:lnTo>
                <a:cubicBezTo>
                  <a:pt x="15448" y="3346584"/>
                  <a:pt x="22094" y="3323293"/>
                  <a:pt x="30699" y="3298569"/>
                </a:cubicBezTo>
                <a:cubicBezTo>
                  <a:pt x="41150" y="3275988"/>
                  <a:pt x="42443" y="3246652"/>
                  <a:pt x="33589" y="3233050"/>
                </a:cubicBezTo>
                <a:cubicBezTo>
                  <a:pt x="32065" y="3230708"/>
                  <a:pt x="30291" y="3228932"/>
                  <a:pt x="28325" y="3227777"/>
                </a:cubicBezTo>
                <a:cubicBezTo>
                  <a:pt x="30678" y="3188484"/>
                  <a:pt x="72205" y="3103624"/>
                  <a:pt x="73382" y="3050568"/>
                </a:cubicBezTo>
                <a:cubicBezTo>
                  <a:pt x="69165" y="3022639"/>
                  <a:pt x="68605" y="2960322"/>
                  <a:pt x="84953" y="2920501"/>
                </a:cubicBezTo>
                <a:cubicBezTo>
                  <a:pt x="69327" y="2932298"/>
                  <a:pt x="121103" y="2664904"/>
                  <a:pt x="109217" y="2657859"/>
                </a:cubicBezTo>
                <a:cubicBezTo>
                  <a:pt x="110075" y="2597031"/>
                  <a:pt x="138136" y="2522558"/>
                  <a:pt x="139777" y="2464312"/>
                </a:cubicBezTo>
                <a:cubicBezTo>
                  <a:pt x="141801" y="2450201"/>
                  <a:pt x="199861" y="2246813"/>
                  <a:pt x="198683" y="2236608"/>
                </a:cubicBezTo>
                <a:lnTo>
                  <a:pt x="283684" y="1924542"/>
                </a:lnTo>
                <a:cubicBezTo>
                  <a:pt x="313071" y="1811100"/>
                  <a:pt x="307196" y="1868801"/>
                  <a:pt x="336583" y="1755359"/>
                </a:cubicBezTo>
                <a:cubicBezTo>
                  <a:pt x="383246" y="1573239"/>
                  <a:pt x="363875" y="1577802"/>
                  <a:pt x="409119" y="1401207"/>
                </a:cubicBezTo>
                <a:cubicBezTo>
                  <a:pt x="428998" y="1329345"/>
                  <a:pt x="403240" y="1279669"/>
                  <a:pt x="421957" y="1175450"/>
                </a:cubicBezTo>
                <a:cubicBezTo>
                  <a:pt x="442602" y="1107577"/>
                  <a:pt x="340683" y="794854"/>
                  <a:pt x="369233" y="688836"/>
                </a:cubicBezTo>
                <a:cubicBezTo>
                  <a:pt x="378440" y="610640"/>
                  <a:pt x="331945" y="587322"/>
                  <a:pt x="346155" y="513896"/>
                </a:cubicBezTo>
                <a:cubicBezTo>
                  <a:pt x="351974" y="496939"/>
                  <a:pt x="362179" y="406394"/>
                  <a:pt x="344911" y="393010"/>
                </a:cubicBezTo>
                <a:cubicBezTo>
                  <a:pt x="389436" y="301493"/>
                  <a:pt x="356186" y="264408"/>
                  <a:pt x="369960" y="232042"/>
                </a:cubicBezTo>
                <a:cubicBezTo>
                  <a:pt x="394611" y="153791"/>
                  <a:pt x="372056" y="165633"/>
                  <a:pt x="392742" y="72037"/>
                </a:cubicBezTo>
                <a:cubicBezTo>
                  <a:pt x="398537" y="53819"/>
                  <a:pt x="397997" y="38693"/>
                  <a:pt x="394525" y="25405"/>
                </a:cubicBezTo>
                <a:close/>
              </a:path>
            </a:pathLst>
          </a:custGeom>
        </p:spPr>
      </p:pic>
      <p:pic>
        <p:nvPicPr>
          <p:cNvPr id="7" name="Content Placeholder 6">
            <a:extLst>
              <a:ext uri="{FF2B5EF4-FFF2-40B4-BE49-F238E27FC236}">
                <a16:creationId xmlns:a16="http://schemas.microsoft.com/office/drawing/2014/main" id="{BD55AFC5-4134-FF1D-C5DC-C1DEB68FB22C}"/>
              </a:ext>
            </a:extLst>
          </p:cNvPr>
          <p:cNvPicPr>
            <a:picLocks noChangeAspect="1"/>
          </p:cNvPicPr>
          <p:nvPr/>
        </p:nvPicPr>
        <p:blipFill rotWithShape="1">
          <a:blip r:embed="rId4"/>
          <a:srcRect l="3047" r="9556" b="1"/>
          <a:stretch/>
        </p:blipFill>
        <p:spPr>
          <a:xfrm>
            <a:off x="5419420" y="3429000"/>
            <a:ext cx="6772580" cy="3429000"/>
          </a:xfrm>
          <a:custGeom>
            <a:avLst/>
            <a:gdLst/>
            <a:ahLst/>
            <a:cxnLst/>
            <a:rect l="l" t="t" r="r" b="b"/>
            <a:pathLst>
              <a:path w="6772580" h="3429000">
                <a:moveTo>
                  <a:pt x="271594" y="0"/>
                </a:moveTo>
                <a:lnTo>
                  <a:pt x="6772580" y="0"/>
                </a:lnTo>
                <a:lnTo>
                  <a:pt x="6772580" y="3429000"/>
                </a:lnTo>
                <a:lnTo>
                  <a:pt x="8976" y="3429000"/>
                </a:lnTo>
                <a:lnTo>
                  <a:pt x="7894" y="3419403"/>
                </a:lnTo>
                <a:cubicBezTo>
                  <a:pt x="2772" y="3402540"/>
                  <a:pt x="-7409" y="3393117"/>
                  <a:pt x="8790" y="3369074"/>
                </a:cubicBezTo>
                <a:cubicBezTo>
                  <a:pt x="18674" y="3308209"/>
                  <a:pt x="52540" y="3147708"/>
                  <a:pt x="69466" y="3074368"/>
                </a:cubicBezTo>
                <a:cubicBezTo>
                  <a:pt x="86170" y="2985158"/>
                  <a:pt x="141939" y="2988106"/>
                  <a:pt x="138108" y="2937087"/>
                </a:cubicBezTo>
                <a:lnTo>
                  <a:pt x="159153" y="2788751"/>
                </a:lnTo>
                <a:cubicBezTo>
                  <a:pt x="164508" y="2771521"/>
                  <a:pt x="169861" y="2754291"/>
                  <a:pt x="175215" y="2737061"/>
                </a:cubicBezTo>
                <a:lnTo>
                  <a:pt x="178713" y="2662493"/>
                </a:lnTo>
                <a:cubicBezTo>
                  <a:pt x="182744" y="2662176"/>
                  <a:pt x="175495" y="2610710"/>
                  <a:pt x="177952" y="2608178"/>
                </a:cubicBezTo>
                <a:lnTo>
                  <a:pt x="200637" y="2557490"/>
                </a:lnTo>
                <a:lnTo>
                  <a:pt x="210272" y="2500823"/>
                </a:lnTo>
                <a:cubicBezTo>
                  <a:pt x="210821" y="2477149"/>
                  <a:pt x="233533" y="2498323"/>
                  <a:pt x="235189" y="2456370"/>
                </a:cubicBezTo>
                <a:cubicBezTo>
                  <a:pt x="241238" y="2390087"/>
                  <a:pt x="270663" y="2342381"/>
                  <a:pt x="270108" y="2307778"/>
                </a:cubicBezTo>
                <a:cubicBezTo>
                  <a:pt x="279775" y="2252634"/>
                  <a:pt x="274008" y="2281735"/>
                  <a:pt x="270232" y="2227103"/>
                </a:cubicBezTo>
                <a:cubicBezTo>
                  <a:pt x="277898" y="2187203"/>
                  <a:pt x="273018" y="2179895"/>
                  <a:pt x="278972" y="2138456"/>
                </a:cubicBezTo>
                <a:cubicBezTo>
                  <a:pt x="286874" y="2113373"/>
                  <a:pt x="293454" y="2098825"/>
                  <a:pt x="284204" y="2092747"/>
                </a:cubicBezTo>
                <a:cubicBezTo>
                  <a:pt x="285267" y="2080110"/>
                  <a:pt x="308510" y="2021121"/>
                  <a:pt x="306856" y="2003128"/>
                </a:cubicBezTo>
                <a:lnTo>
                  <a:pt x="296216" y="1944367"/>
                </a:lnTo>
                <a:lnTo>
                  <a:pt x="316030" y="1836128"/>
                </a:lnTo>
                <a:cubicBezTo>
                  <a:pt x="300726" y="1810623"/>
                  <a:pt x="342411" y="1768654"/>
                  <a:pt x="329496" y="1735241"/>
                </a:cubicBezTo>
                <a:cubicBezTo>
                  <a:pt x="331336" y="1711720"/>
                  <a:pt x="339485" y="1722162"/>
                  <a:pt x="343347" y="1679383"/>
                </a:cubicBezTo>
                <a:cubicBezTo>
                  <a:pt x="349669" y="1616089"/>
                  <a:pt x="356013" y="1614119"/>
                  <a:pt x="360800" y="1554542"/>
                </a:cubicBezTo>
                <a:cubicBezTo>
                  <a:pt x="361799" y="1491472"/>
                  <a:pt x="380405" y="1496141"/>
                  <a:pt x="377978" y="1470595"/>
                </a:cubicBezTo>
                <a:cubicBezTo>
                  <a:pt x="371480" y="1445071"/>
                  <a:pt x="407310" y="1366942"/>
                  <a:pt x="396801" y="1354553"/>
                </a:cubicBezTo>
                <a:cubicBezTo>
                  <a:pt x="387984" y="1324635"/>
                  <a:pt x="389939" y="1306198"/>
                  <a:pt x="378799" y="1292983"/>
                </a:cubicBezTo>
                <a:cubicBezTo>
                  <a:pt x="368230" y="1254082"/>
                  <a:pt x="380918" y="1242866"/>
                  <a:pt x="362697" y="1241293"/>
                </a:cubicBezTo>
                <a:lnTo>
                  <a:pt x="339388" y="1147085"/>
                </a:lnTo>
                <a:cubicBezTo>
                  <a:pt x="350485" y="1118433"/>
                  <a:pt x="353159" y="1072754"/>
                  <a:pt x="339952" y="1071934"/>
                </a:cubicBezTo>
                <a:cubicBezTo>
                  <a:pt x="327895" y="1004911"/>
                  <a:pt x="358371" y="924985"/>
                  <a:pt x="347188" y="889800"/>
                </a:cubicBezTo>
                <a:cubicBezTo>
                  <a:pt x="334220" y="804597"/>
                  <a:pt x="342717" y="786582"/>
                  <a:pt x="338803" y="749936"/>
                </a:cubicBezTo>
                <a:cubicBezTo>
                  <a:pt x="334890" y="713292"/>
                  <a:pt x="337271" y="707557"/>
                  <a:pt x="323706" y="669931"/>
                </a:cubicBezTo>
                <a:lnTo>
                  <a:pt x="313326" y="559992"/>
                </a:lnTo>
                <a:cubicBezTo>
                  <a:pt x="314747" y="543769"/>
                  <a:pt x="268004" y="450294"/>
                  <a:pt x="272650" y="451529"/>
                </a:cubicBezTo>
                <a:lnTo>
                  <a:pt x="256593" y="392499"/>
                </a:lnTo>
                <a:cubicBezTo>
                  <a:pt x="276778" y="343341"/>
                  <a:pt x="246535" y="361906"/>
                  <a:pt x="249583" y="321981"/>
                </a:cubicBezTo>
                <a:cubicBezTo>
                  <a:pt x="256450" y="297359"/>
                  <a:pt x="256557" y="284789"/>
                  <a:pt x="245172" y="280016"/>
                </a:cubicBezTo>
                <a:cubicBezTo>
                  <a:pt x="279102" y="164139"/>
                  <a:pt x="241674" y="235649"/>
                  <a:pt x="249784" y="152538"/>
                </a:cubicBezTo>
                <a:cubicBezTo>
                  <a:pt x="254846" y="115053"/>
                  <a:pt x="258144" y="77317"/>
                  <a:pt x="264479" y="36591"/>
                </a:cubicBezTo>
                <a:close/>
              </a:path>
            </a:pathLst>
          </a:custGeom>
        </p:spPr>
      </p:pic>
      <p:sp>
        <p:nvSpPr>
          <p:cNvPr id="4" name="Slide Number Placeholder 3">
            <a:extLst>
              <a:ext uri="{FF2B5EF4-FFF2-40B4-BE49-F238E27FC236}">
                <a16:creationId xmlns:a16="http://schemas.microsoft.com/office/drawing/2014/main" id="{D009A68E-A3E3-38B5-4900-10AED8BA4229}"/>
              </a:ext>
            </a:extLst>
          </p:cNvPr>
          <p:cNvSpPr>
            <a:spLocks noGrp="1"/>
          </p:cNvSpPr>
          <p:nvPr>
            <p:ph type="sldNum" sz="quarter" idx="12"/>
          </p:nvPr>
        </p:nvSpPr>
        <p:spPr>
          <a:xfrm>
            <a:off x="8610600" y="6356350"/>
            <a:ext cx="2743200" cy="365125"/>
          </a:xfrm>
        </p:spPr>
        <p:txBody>
          <a:bodyPr>
            <a:normAutofit/>
          </a:bodyPr>
          <a:lstStyle/>
          <a:p>
            <a:pPr>
              <a:spcAft>
                <a:spcPts val="600"/>
              </a:spcAft>
            </a:pPr>
            <a:fld id="{C541420A-FA35-6346-9FEF-D4BEF8FB3635}" type="slidenum">
              <a:rPr lang="en-LK" sz="1000">
                <a:solidFill>
                  <a:srgbClr val="FFFFFF"/>
                </a:solidFill>
              </a:rPr>
              <a:pPr>
                <a:spcAft>
                  <a:spcPts val="600"/>
                </a:spcAft>
              </a:pPr>
              <a:t>63</a:t>
            </a:fld>
            <a:endParaRPr lang="en-LK" sz="1000">
              <a:solidFill>
                <a:srgbClr val="FFFFFF"/>
              </a:solidFill>
            </a:endParaRPr>
          </a:p>
        </p:txBody>
      </p:sp>
      <p:pic>
        <p:nvPicPr>
          <p:cNvPr id="3" name="Picture 2">
            <a:extLst>
              <a:ext uri="{FF2B5EF4-FFF2-40B4-BE49-F238E27FC236}">
                <a16:creationId xmlns:a16="http://schemas.microsoft.com/office/drawing/2014/main" id="{18B2FA11-9ECC-D4D7-725F-7E5015F36334}"/>
              </a:ext>
            </a:extLst>
          </p:cNvPr>
          <p:cNvPicPr>
            <a:picLocks noChangeAspect="1"/>
          </p:cNvPicPr>
          <p:nvPr/>
        </p:nvPicPr>
        <p:blipFill>
          <a:blip r:embed="rId5"/>
          <a:stretch>
            <a:fillRect/>
          </a:stretch>
        </p:blipFill>
        <p:spPr>
          <a:xfrm>
            <a:off x="3051" y="6503163"/>
            <a:ext cx="2000753" cy="351196"/>
          </a:xfrm>
          <a:prstGeom prst="rect">
            <a:avLst/>
          </a:prstGeom>
        </p:spPr>
      </p:pic>
    </p:spTree>
    <p:extLst>
      <p:ext uri="{BB962C8B-B14F-4D97-AF65-F5344CB8AC3E}">
        <p14:creationId xmlns:p14="http://schemas.microsoft.com/office/powerpoint/2010/main" val="32303815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3352192-E0E0-8FC5-D77A-5DA966B34AE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dirty="0">
                <a:solidFill>
                  <a:srgbClr val="FFFFFF"/>
                </a:solidFill>
                <a:latin typeface="+mj-lt"/>
                <a:ea typeface="+mj-ea"/>
                <a:cs typeface="+mj-cs"/>
              </a:rPr>
              <a:t>GANTT CHART</a:t>
            </a:r>
          </a:p>
        </p:txBody>
      </p:sp>
      <p:sp>
        <p:nvSpPr>
          <p:cNvPr id="4" name="Slide Number Placeholder 3">
            <a:extLst>
              <a:ext uri="{FF2B5EF4-FFF2-40B4-BE49-F238E27FC236}">
                <a16:creationId xmlns:a16="http://schemas.microsoft.com/office/drawing/2014/main" id="{F61C4A44-D945-12D8-046D-005A1779507B}"/>
              </a:ext>
            </a:extLst>
          </p:cNvPr>
          <p:cNvSpPr>
            <a:spLocks noGrp="1"/>
          </p:cNvSpPr>
          <p:nvPr>
            <p:ph type="sldNum" sz="quarter" idx="12"/>
          </p:nvPr>
        </p:nvSpPr>
        <p:spPr>
          <a:xfrm>
            <a:off x="8610600" y="6217806"/>
            <a:ext cx="2743200" cy="356874"/>
          </a:xfrm>
        </p:spPr>
        <p:txBody>
          <a:bodyPr/>
          <a:lstStyle/>
          <a:p>
            <a:fld id="{C541420A-FA35-6346-9FEF-D4BEF8FB3635}" type="slidenum">
              <a:rPr lang="en-LK" smtClean="0"/>
              <a:t>64</a:t>
            </a:fld>
            <a:endParaRPr lang="en-LK"/>
          </a:p>
        </p:txBody>
      </p:sp>
      <p:pic>
        <p:nvPicPr>
          <p:cNvPr id="8" name="Picture 7" descr="Chart, timeline&#10;&#10;Description automatically generated">
            <a:extLst>
              <a:ext uri="{FF2B5EF4-FFF2-40B4-BE49-F238E27FC236}">
                <a16:creationId xmlns:a16="http://schemas.microsoft.com/office/drawing/2014/main" id="{490626E4-9A62-54E9-A90A-921B617DA02B}"/>
              </a:ext>
            </a:extLst>
          </p:cNvPr>
          <p:cNvPicPr>
            <a:picLocks noChangeAspect="1"/>
          </p:cNvPicPr>
          <p:nvPr/>
        </p:nvPicPr>
        <p:blipFill>
          <a:blip r:embed="rId2"/>
          <a:stretch>
            <a:fillRect/>
          </a:stretch>
        </p:blipFill>
        <p:spPr>
          <a:xfrm>
            <a:off x="4241442" y="815996"/>
            <a:ext cx="7781420" cy="5243826"/>
          </a:xfrm>
          <a:prstGeom prst="rect">
            <a:avLst/>
          </a:prstGeom>
        </p:spPr>
      </p:pic>
      <p:pic>
        <p:nvPicPr>
          <p:cNvPr id="3" name="Picture 2">
            <a:extLst>
              <a:ext uri="{FF2B5EF4-FFF2-40B4-BE49-F238E27FC236}">
                <a16:creationId xmlns:a16="http://schemas.microsoft.com/office/drawing/2014/main" id="{410056BF-9610-6D34-BB10-30247BF7239C}"/>
              </a:ext>
            </a:extLst>
          </p:cNvPr>
          <p:cNvPicPr>
            <a:picLocks noChangeAspect="1"/>
          </p:cNvPicPr>
          <p:nvPr/>
        </p:nvPicPr>
        <p:blipFill>
          <a:blip r:embed="rId3"/>
          <a:stretch>
            <a:fillRect/>
          </a:stretch>
        </p:blipFill>
        <p:spPr>
          <a:xfrm>
            <a:off x="3051" y="6503163"/>
            <a:ext cx="2000753" cy="351196"/>
          </a:xfrm>
          <a:prstGeom prst="rect">
            <a:avLst/>
          </a:prstGeom>
        </p:spPr>
      </p:pic>
    </p:spTree>
    <p:extLst>
      <p:ext uri="{BB962C8B-B14F-4D97-AF65-F5344CB8AC3E}">
        <p14:creationId xmlns:p14="http://schemas.microsoft.com/office/powerpoint/2010/main" val="41413100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3352192-E0E0-8FC5-D77A-5DA966B34AE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dirty="0">
                <a:solidFill>
                  <a:srgbClr val="FFFFFF"/>
                </a:solidFill>
                <a:latin typeface="+mj-lt"/>
                <a:ea typeface="+mj-ea"/>
                <a:cs typeface="+mj-cs"/>
              </a:rPr>
              <a:t>WORK BREAKDOWN</a:t>
            </a:r>
            <a:br>
              <a:rPr lang="en-US" sz="4000" b="1" kern="1200" dirty="0">
                <a:solidFill>
                  <a:srgbClr val="FFFFFF"/>
                </a:solidFill>
                <a:latin typeface="+mj-lt"/>
                <a:ea typeface="+mj-ea"/>
                <a:cs typeface="+mj-cs"/>
              </a:rPr>
            </a:br>
            <a:r>
              <a:rPr lang="en-US" sz="4000" b="1" kern="1200" dirty="0">
                <a:solidFill>
                  <a:srgbClr val="FFFFFF"/>
                </a:solidFill>
                <a:latin typeface="+mj-lt"/>
                <a:ea typeface="+mj-ea"/>
                <a:cs typeface="+mj-cs"/>
              </a:rPr>
              <a:t>STRUCTURE</a:t>
            </a:r>
          </a:p>
        </p:txBody>
      </p:sp>
      <p:sp>
        <p:nvSpPr>
          <p:cNvPr id="4" name="Slide Number Placeholder 3">
            <a:extLst>
              <a:ext uri="{FF2B5EF4-FFF2-40B4-BE49-F238E27FC236}">
                <a16:creationId xmlns:a16="http://schemas.microsoft.com/office/drawing/2014/main" id="{F61C4A44-D945-12D8-046D-005A1779507B}"/>
              </a:ext>
            </a:extLst>
          </p:cNvPr>
          <p:cNvSpPr>
            <a:spLocks noGrp="1"/>
          </p:cNvSpPr>
          <p:nvPr>
            <p:ph type="sldNum" sz="quarter" idx="12"/>
          </p:nvPr>
        </p:nvSpPr>
        <p:spPr>
          <a:xfrm>
            <a:off x="8610600" y="6217806"/>
            <a:ext cx="2743200" cy="356874"/>
          </a:xfrm>
        </p:spPr>
        <p:txBody>
          <a:bodyPr/>
          <a:lstStyle/>
          <a:p>
            <a:fld id="{C541420A-FA35-6346-9FEF-D4BEF8FB3635}" type="slidenum">
              <a:rPr lang="en-LK" smtClean="0"/>
              <a:t>65</a:t>
            </a:fld>
            <a:endParaRPr lang="en-LK" dirty="0"/>
          </a:p>
        </p:txBody>
      </p:sp>
      <p:pic>
        <p:nvPicPr>
          <p:cNvPr id="3" name="Picture 2" descr="Table&#10;&#10;Description automatically generated">
            <a:extLst>
              <a:ext uri="{FF2B5EF4-FFF2-40B4-BE49-F238E27FC236}">
                <a16:creationId xmlns:a16="http://schemas.microsoft.com/office/drawing/2014/main" id="{A0C2AC18-9945-9A60-9528-3F8B6DED6594}"/>
              </a:ext>
            </a:extLst>
          </p:cNvPr>
          <p:cNvPicPr>
            <a:picLocks noChangeAspect="1"/>
          </p:cNvPicPr>
          <p:nvPr/>
        </p:nvPicPr>
        <p:blipFill>
          <a:blip r:embed="rId2"/>
          <a:stretch>
            <a:fillRect/>
          </a:stretch>
        </p:blipFill>
        <p:spPr>
          <a:xfrm>
            <a:off x="4241442" y="730747"/>
            <a:ext cx="7715908" cy="5786931"/>
          </a:xfrm>
          <a:prstGeom prst="rect">
            <a:avLst/>
          </a:prstGeom>
        </p:spPr>
      </p:pic>
      <p:pic>
        <p:nvPicPr>
          <p:cNvPr id="5" name="Picture 4">
            <a:extLst>
              <a:ext uri="{FF2B5EF4-FFF2-40B4-BE49-F238E27FC236}">
                <a16:creationId xmlns:a16="http://schemas.microsoft.com/office/drawing/2014/main" id="{321A705D-971E-3BC2-749B-EA16F724622F}"/>
              </a:ext>
            </a:extLst>
          </p:cNvPr>
          <p:cNvPicPr>
            <a:picLocks noChangeAspect="1"/>
          </p:cNvPicPr>
          <p:nvPr/>
        </p:nvPicPr>
        <p:blipFill>
          <a:blip r:embed="rId3"/>
          <a:stretch>
            <a:fillRect/>
          </a:stretch>
        </p:blipFill>
        <p:spPr>
          <a:xfrm>
            <a:off x="3051" y="6503163"/>
            <a:ext cx="2000753" cy="351196"/>
          </a:xfrm>
          <a:prstGeom prst="rect">
            <a:avLst/>
          </a:prstGeom>
        </p:spPr>
      </p:pic>
    </p:spTree>
    <p:extLst>
      <p:ext uri="{BB962C8B-B14F-4D97-AF65-F5344CB8AC3E}">
        <p14:creationId xmlns:p14="http://schemas.microsoft.com/office/powerpoint/2010/main" val="2922853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group of people raising their hands&#10;&#10;Description automatically generated with medium confidence">
            <a:extLst>
              <a:ext uri="{FF2B5EF4-FFF2-40B4-BE49-F238E27FC236}">
                <a16:creationId xmlns:a16="http://schemas.microsoft.com/office/drawing/2014/main" id="{C67FC5D5-735B-E6AE-8074-76FE68155D35}"/>
              </a:ext>
            </a:extLst>
          </p:cNvPr>
          <p:cNvPicPr>
            <a:picLocks noChangeAspect="1"/>
          </p:cNvPicPr>
          <p:nvPr/>
        </p:nvPicPr>
        <p:blipFill rotWithShape="1">
          <a:blip r:embed="rId2">
            <a:alphaModFix amt="40000"/>
          </a:blip>
          <a:srcRect t="1314" b="14417"/>
          <a:stretch/>
        </p:blipFill>
        <p:spPr>
          <a:xfrm>
            <a:off x="20" y="10"/>
            <a:ext cx="12191980" cy="6857990"/>
          </a:xfrm>
          <a:prstGeom prst="rect">
            <a:avLst/>
          </a:prstGeom>
        </p:spPr>
      </p:pic>
      <p:sp>
        <p:nvSpPr>
          <p:cNvPr id="2" name="Title 1">
            <a:extLst>
              <a:ext uri="{FF2B5EF4-FFF2-40B4-BE49-F238E27FC236}">
                <a16:creationId xmlns:a16="http://schemas.microsoft.com/office/drawing/2014/main" id="{97B5F9D8-108B-F3D7-23D2-2B5CEEE999D9}"/>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dirty="0">
                <a:ln w="22225">
                  <a:solidFill>
                    <a:schemeClr val="tx1"/>
                  </a:solidFill>
                  <a:miter lim="800000"/>
                </a:ln>
                <a:noFill/>
              </a:rPr>
              <a:t>THANK YOU!</a:t>
            </a:r>
          </a:p>
        </p:txBody>
      </p:sp>
      <p:sp>
        <p:nvSpPr>
          <p:cNvPr id="4" name="Slide Number Placeholder 3">
            <a:extLst>
              <a:ext uri="{FF2B5EF4-FFF2-40B4-BE49-F238E27FC236}">
                <a16:creationId xmlns:a16="http://schemas.microsoft.com/office/drawing/2014/main" id="{6B0E0605-F820-7850-A633-440E5BABF11C}"/>
              </a:ext>
            </a:extLst>
          </p:cNvPr>
          <p:cNvSpPr>
            <a:spLocks noGrp="1"/>
          </p:cNvSpPr>
          <p:nvPr>
            <p:ph type="sldNum" sz="quarter" idx="12"/>
          </p:nvPr>
        </p:nvSpPr>
        <p:spPr>
          <a:xfrm>
            <a:off x="10744200" y="6356350"/>
            <a:ext cx="609600" cy="365125"/>
          </a:xfrm>
        </p:spPr>
        <p:txBody>
          <a:bodyPr vert="horz" lIns="91440" tIns="45720" rIns="91440" bIns="45720" rtlCol="0" anchor="ctr">
            <a:normAutofit/>
          </a:bodyPr>
          <a:lstStyle/>
          <a:p>
            <a:pPr>
              <a:spcAft>
                <a:spcPts val="600"/>
              </a:spcAft>
              <a:defRPr/>
            </a:pPr>
            <a:fld id="{C541420A-FA35-6346-9FEF-D4BEF8FB3635}" type="slidenum">
              <a:rPr lang="en-US">
                <a:solidFill>
                  <a:schemeClr val="tx1"/>
                </a:solidFill>
                <a:latin typeface="Calibri" panose="020F0502020204030204"/>
              </a:rPr>
              <a:pPr>
                <a:spcAft>
                  <a:spcPts val="600"/>
                </a:spcAft>
                <a:defRPr/>
              </a:pPr>
              <a:t>66</a:t>
            </a:fld>
            <a:endParaRPr lang="en-US">
              <a:solidFill>
                <a:schemeClr val="tx1"/>
              </a:solidFill>
              <a:latin typeface="Calibri" panose="020F0502020204030204"/>
            </a:endParaRPr>
          </a:p>
        </p:txBody>
      </p:sp>
      <p:pic>
        <p:nvPicPr>
          <p:cNvPr id="3" name="Picture 2">
            <a:extLst>
              <a:ext uri="{FF2B5EF4-FFF2-40B4-BE49-F238E27FC236}">
                <a16:creationId xmlns:a16="http://schemas.microsoft.com/office/drawing/2014/main" id="{3C13BACE-9836-B96E-DE3A-D2C53432C1F5}"/>
              </a:ext>
            </a:extLst>
          </p:cNvPr>
          <p:cNvPicPr>
            <a:picLocks noChangeAspect="1"/>
          </p:cNvPicPr>
          <p:nvPr/>
        </p:nvPicPr>
        <p:blipFill>
          <a:blip r:embed="rId3"/>
          <a:stretch>
            <a:fillRect/>
          </a:stretch>
        </p:blipFill>
        <p:spPr>
          <a:xfrm>
            <a:off x="3051" y="6503163"/>
            <a:ext cx="2000753" cy="351196"/>
          </a:xfrm>
          <a:prstGeom prst="rect">
            <a:avLst/>
          </a:prstGeom>
        </p:spPr>
      </p:pic>
    </p:spTree>
    <p:extLst>
      <p:ext uri="{BB962C8B-B14F-4D97-AF65-F5344CB8AC3E}">
        <p14:creationId xmlns:p14="http://schemas.microsoft.com/office/powerpoint/2010/main" val="312148874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A06E546-EF49-492F-A42F-111845756A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Lst>
          </a:blip>
          <a:srcRect l="44" r="44"/>
          <a:stretch/>
        </p:blipFill>
        <p:spPr>
          <a:xfrm>
            <a:off x="20" y="10"/>
            <a:ext cx="12191979" cy="6857990"/>
          </a:xfrm>
          <a:prstGeom prst="rect">
            <a:avLst/>
          </a:prstGeom>
        </p:spPr>
      </p:pic>
      <p:sp>
        <p:nvSpPr>
          <p:cNvPr id="2" name="Title 1">
            <a:extLst>
              <a:ext uri="{FF2B5EF4-FFF2-40B4-BE49-F238E27FC236}">
                <a16:creationId xmlns:a16="http://schemas.microsoft.com/office/drawing/2014/main" id="{8323E3B5-65F1-A43E-9024-30F64F969ABF}"/>
              </a:ext>
            </a:extLst>
          </p:cNvPr>
          <p:cNvSpPr>
            <a:spLocks noGrp="1"/>
          </p:cNvSpPr>
          <p:nvPr>
            <p:ph type="title"/>
          </p:nvPr>
        </p:nvSpPr>
        <p:spPr>
          <a:xfrm>
            <a:off x="838200" y="365125"/>
            <a:ext cx="10515600" cy="1325563"/>
          </a:xfrm>
        </p:spPr>
        <p:txBody>
          <a:bodyPr>
            <a:normAutofit/>
          </a:bodyPr>
          <a:lstStyle/>
          <a:p>
            <a:r>
              <a:rPr lang="en-US" sz="5400" b="1" dirty="0">
                <a:solidFill>
                  <a:srgbClr val="FFFFFF"/>
                </a:solidFill>
              </a:rPr>
              <a:t>BACKGROUND</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BA0261-AF85-6E31-F298-C3DCD59B5302}"/>
              </a:ext>
            </a:extLst>
          </p:cNvPr>
          <p:cNvSpPr>
            <a:spLocks noGrp="1"/>
          </p:cNvSpPr>
          <p:nvPr>
            <p:ph idx="1"/>
          </p:nvPr>
        </p:nvSpPr>
        <p:spPr>
          <a:xfrm>
            <a:off x="838200" y="2004446"/>
            <a:ext cx="10515600" cy="4663054"/>
          </a:xfrm>
        </p:spPr>
        <p:txBody>
          <a:bodyPr>
            <a:normAutofit fontScale="92500"/>
          </a:bodyPr>
          <a:lstStyle/>
          <a:p>
            <a:pPr algn="just"/>
            <a:r>
              <a:rPr lang="en-US" sz="3200" dirty="0">
                <a:solidFill>
                  <a:srgbClr val="FFFFFF"/>
                </a:solidFill>
              </a:rPr>
              <a:t>How to use facial dynamics as a measurement of stress?</a:t>
            </a:r>
          </a:p>
          <a:p>
            <a:pPr marL="0" indent="0" algn="just">
              <a:buNone/>
            </a:pPr>
            <a:r>
              <a:rPr lang="en-US" sz="3200" dirty="0">
                <a:solidFill>
                  <a:srgbClr val="FFFFFF"/>
                </a:solidFill>
              </a:rPr>
              <a:t> </a:t>
            </a:r>
          </a:p>
          <a:p>
            <a:pPr algn="just"/>
            <a:r>
              <a:rPr lang="en-US" sz="3200" dirty="0">
                <a:solidFill>
                  <a:srgbClr val="FFFFFF"/>
                </a:solidFill>
              </a:rPr>
              <a:t>What kind of data should be gathered?</a:t>
            </a:r>
          </a:p>
          <a:p>
            <a:pPr algn="just"/>
            <a:endParaRPr lang="en-US" sz="3200" dirty="0">
              <a:solidFill>
                <a:srgbClr val="FFFFFF"/>
              </a:solidFill>
            </a:endParaRPr>
          </a:p>
          <a:p>
            <a:pPr algn="just"/>
            <a:r>
              <a:rPr lang="en-US" sz="3200" dirty="0">
                <a:solidFill>
                  <a:srgbClr val="FFFFFF"/>
                </a:solidFill>
              </a:rPr>
              <a:t>What about already existing systems?</a:t>
            </a:r>
          </a:p>
          <a:p>
            <a:pPr algn="just"/>
            <a:endParaRPr lang="en-US" sz="3200" dirty="0">
              <a:solidFill>
                <a:srgbClr val="FFFFFF"/>
              </a:solidFill>
            </a:endParaRPr>
          </a:p>
          <a:p>
            <a:pPr algn="just"/>
            <a:r>
              <a:rPr lang="en-US" sz="3200" dirty="0">
                <a:solidFill>
                  <a:srgbClr val="FFFFFF"/>
                </a:solidFill>
              </a:rPr>
              <a:t>How is this component different from already existing research?</a:t>
            </a:r>
          </a:p>
          <a:p>
            <a:pPr algn="just"/>
            <a:endParaRPr lang="en-US" sz="3200" dirty="0">
              <a:solidFill>
                <a:srgbClr val="FFFFFF"/>
              </a:solidFill>
            </a:endParaRPr>
          </a:p>
          <a:p>
            <a:pPr marL="0" indent="0" algn="just">
              <a:buNone/>
            </a:pPr>
            <a:r>
              <a:rPr lang="en-US" sz="1500" dirty="0">
                <a:solidFill>
                  <a:schemeClr val="bg1"/>
                </a:solidFill>
                <a:highlight>
                  <a:srgbClr val="00FFFF"/>
                </a:highlight>
              </a:rPr>
              <a:t> </a:t>
            </a:r>
          </a:p>
        </p:txBody>
      </p:sp>
      <p:sp>
        <p:nvSpPr>
          <p:cNvPr id="4" name="Slide Number Placeholder 3">
            <a:extLst>
              <a:ext uri="{FF2B5EF4-FFF2-40B4-BE49-F238E27FC236}">
                <a16:creationId xmlns:a16="http://schemas.microsoft.com/office/drawing/2014/main" id="{2E369276-4AC7-AF97-4DDC-1DE87AB75E67}"/>
              </a:ext>
            </a:extLst>
          </p:cNvPr>
          <p:cNvSpPr>
            <a:spLocks noGrp="1"/>
          </p:cNvSpPr>
          <p:nvPr>
            <p:ph type="sldNum" sz="quarter" idx="12"/>
          </p:nvPr>
        </p:nvSpPr>
        <p:spPr/>
        <p:txBody>
          <a:bodyPr/>
          <a:lstStyle/>
          <a:p>
            <a:fld id="{C541420A-FA35-6346-9FEF-D4BEF8FB3635}" type="slidenum">
              <a:rPr lang="en-LK" smtClean="0"/>
              <a:t>7</a:t>
            </a:fld>
            <a:endParaRPr lang="en-LK"/>
          </a:p>
        </p:txBody>
      </p:sp>
      <p:grpSp>
        <p:nvGrpSpPr>
          <p:cNvPr id="11" name="Group 10">
            <a:extLst>
              <a:ext uri="{FF2B5EF4-FFF2-40B4-BE49-F238E27FC236}">
                <a16:creationId xmlns:a16="http://schemas.microsoft.com/office/drawing/2014/main" id="{E72EC066-2C6F-6BAA-2AAE-028945E5BAF6}"/>
              </a:ext>
            </a:extLst>
          </p:cNvPr>
          <p:cNvGrpSpPr/>
          <p:nvPr/>
        </p:nvGrpSpPr>
        <p:grpSpPr>
          <a:xfrm>
            <a:off x="21" y="6489780"/>
            <a:ext cx="12191979" cy="383423"/>
            <a:chOff x="-3029" y="-1317"/>
            <a:chExt cx="12191979" cy="383423"/>
          </a:xfrm>
        </p:grpSpPr>
        <p:sp>
          <p:nvSpPr>
            <p:cNvPr id="13" name="Rectangle 12">
              <a:extLst>
                <a:ext uri="{FF2B5EF4-FFF2-40B4-BE49-F238E27FC236}">
                  <a16:creationId xmlns:a16="http://schemas.microsoft.com/office/drawing/2014/main" id="{D32DE632-EE27-3BFE-76ED-3C7D403B2196}"/>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IT20037888</a:t>
              </a:r>
              <a:r>
                <a:rPr lang="en-US" sz="1800" dirty="0">
                  <a:solidFill>
                    <a:schemeClr val="tx1"/>
                  </a:solidFill>
                </a:rPr>
                <a:t>   |   RANASINGHE J.D. |   </a:t>
              </a:r>
              <a:r>
                <a:rPr lang="en-US" dirty="0">
                  <a:solidFill>
                    <a:schemeClr val="tx1"/>
                  </a:solidFill>
                </a:rPr>
                <a:t>TMP_2023_139</a:t>
              </a:r>
              <a:endParaRPr lang="en-US" sz="1800" b="0" dirty="0">
                <a:solidFill>
                  <a:schemeClr val="tx1"/>
                </a:solidFill>
              </a:endParaRPr>
            </a:p>
          </p:txBody>
        </p:sp>
        <p:pic>
          <p:nvPicPr>
            <p:cNvPr id="14" name="Picture 13">
              <a:extLst>
                <a:ext uri="{FF2B5EF4-FFF2-40B4-BE49-F238E27FC236}">
                  <a16:creationId xmlns:a16="http://schemas.microsoft.com/office/drawing/2014/main" id="{903272D7-4809-8B53-2766-941393B28282}"/>
                </a:ext>
              </a:extLst>
            </p:cNvPr>
            <p:cNvPicPr>
              <a:picLocks noChangeAspect="1"/>
            </p:cNvPicPr>
            <p:nvPr/>
          </p:nvPicPr>
          <p:blipFill>
            <a:blip r:embed="rId4"/>
            <a:stretch>
              <a:fillRect/>
            </a:stretch>
          </p:blipFill>
          <p:spPr>
            <a:xfrm>
              <a:off x="1" y="-1317"/>
              <a:ext cx="2000753" cy="351196"/>
            </a:xfrm>
            <a:prstGeom prst="rect">
              <a:avLst/>
            </a:prstGeom>
          </p:spPr>
        </p:pic>
      </p:grpSp>
    </p:spTree>
    <p:extLst>
      <p:ext uri="{BB962C8B-B14F-4D97-AF65-F5344CB8AC3E}">
        <p14:creationId xmlns:p14="http://schemas.microsoft.com/office/powerpoint/2010/main" val="223554249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0623E73-7983-83F4-30E9-9846BE9958B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Lst>
          </a:blip>
          <a:srcRect l="44" r="44"/>
          <a:stretch/>
        </p:blipFill>
        <p:spPr>
          <a:xfrm>
            <a:off x="20" y="10"/>
            <a:ext cx="12191979" cy="6857990"/>
          </a:xfrm>
          <a:prstGeom prst="rect">
            <a:avLst/>
          </a:prstGeom>
        </p:spPr>
      </p:pic>
      <p:sp>
        <p:nvSpPr>
          <p:cNvPr id="2" name="Title 1">
            <a:extLst>
              <a:ext uri="{FF2B5EF4-FFF2-40B4-BE49-F238E27FC236}">
                <a16:creationId xmlns:a16="http://schemas.microsoft.com/office/drawing/2014/main" id="{A2738C34-0264-E849-207B-F2E16CCAE7F7}"/>
              </a:ext>
            </a:extLst>
          </p:cNvPr>
          <p:cNvSpPr>
            <a:spLocks noGrp="1"/>
          </p:cNvSpPr>
          <p:nvPr>
            <p:ph type="title"/>
          </p:nvPr>
        </p:nvSpPr>
        <p:spPr>
          <a:xfrm>
            <a:off x="841249" y="941832"/>
            <a:ext cx="10506456" cy="2057400"/>
          </a:xfrm>
        </p:spPr>
        <p:txBody>
          <a:bodyPr anchor="b">
            <a:normAutofit/>
          </a:bodyPr>
          <a:lstStyle/>
          <a:p>
            <a:r>
              <a:rPr lang="en-US" sz="5000" b="1" dirty="0"/>
              <a:t>RESEARCH PROBLEM</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88E6E89-7FDD-78EB-06B2-6B9D52E0667A}"/>
              </a:ext>
            </a:extLst>
          </p:cNvPr>
          <p:cNvSpPr>
            <a:spLocks noGrp="1"/>
          </p:cNvSpPr>
          <p:nvPr>
            <p:ph idx="1"/>
          </p:nvPr>
        </p:nvSpPr>
        <p:spPr>
          <a:xfrm>
            <a:off x="841248" y="2894223"/>
            <a:ext cx="9773136" cy="3874867"/>
          </a:xfrm>
        </p:spPr>
        <p:txBody>
          <a:bodyPr>
            <a:noAutofit/>
          </a:bodyPr>
          <a:lstStyle/>
          <a:p>
            <a:pPr marL="342900" marR="0" lvl="0" indent="-342900" algn="just">
              <a:lnSpc>
                <a:spcPct val="100000"/>
              </a:lnSpc>
              <a:spcBef>
                <a:spcPts val="0"/>
              </a:spcBef>
              <a:spcAft>
                <a:spcPts val="600"/>
              </a:spcAft>
              <a:buFont typeface="Symbol" panose="05050102010706020507" pitchFamily="18" charset="2"/>
              <a:buChar char=""/>
            </a:pPr>
            <a:endParaRPr lang="en-US" sz="2400" dirty="0">
              <a:effectLst/>
              <a:ea typeface="Times New Roman" panose="02020603050405020304" pitchFamily="18" charset="0"/>
            </a:endParaRPr>
          </a:p>
          <a:p>
            <a:pPr marL="342900" marR="0" lvl="0" indent="-342900" algn="just">
              <a:lnSpc>
                <a:spcPct val="150000"/>
              </a:lnSpc>
              <a:spcBef>
                <a:spcPts val="0"/>
              </a:spcBef>
              <a:spcAft>
                <a:spcPts val="600"/>
              </a:spcAft>
              <a:buFont typeface="Symbol" panose="05050102010706020507" pitchFamily="18" charset="2"/>
              <a:buChar char=""/>
            </a:pPr>
            <a:r>
              <a:rPr lang="en-US" sz="2400" dirty="0">
                <a:ea typeface="Times New Roman" panose="02020603050405020304" pitchFamily="18" charset="0"/>
              </a:rPr>
              <a:t>Is facial dynamics accurate enough or should other factors be considered?</a:t>
            </a:r>
            <a:endParaRPr lang="en-US" sz="2400" dirty="0">
              <a:effectLst/>
              <a:ea typeface="Times New Roman" panose="02020603050405020304" pitchFamily="18" charset="0"/>
            </a:endParaRPr>
          </a:p>
          <a:p>
            <a:pPr marL="342900" marR="0" lvl="0" indent="-342900" algn="just">
              <a:lnSpc>
                <a:spcPct val="150000"/>
              </a:lnSpc>
              <a:spcBef>
                <a:spcPts val="0"/>
              </a:spcBef>
              <a:spcAft>
                <a:spcPts val="600"/>
              </a:spcAft>
              <a:buFont typeface="Symbol" panose="05050102010706020507" pitchFamily="18" charset="2"/>
              <a:buChar char=""/>
            </a:pPr>
            <a:r>
              <a:rPr lang="en-US" sz="2400" dirty="0">
                <a:effectLst/>
                <a:ea typeface="Times New Roman" panose="02020603050405020304" pitchFamily="18" charset="0"/>
              </a:rPr>
              <a:t>How to distinguishing various facial characteristics and interpret emotional states?</a:t>
            </a:r>
            <a:endParaRPr lang="en-US" sz="2400" dirty="0"/>
          </a:p>
          <a:p>
            <a:pPr marL="342900" marR="0" lvl="0" indent="-342900" algn="just">
              <a:lnSpc>
                <a:spcPct val="150000"/>
              </a:lnSpc>
              <a:spcBef>
                <a:spcPts val="0"/>
              </a:spcBef>
              <a:spcAft>
                <a:spcPts val="600"/>
              </a:spcAft>
              <a:buFont typeface="Symbol" panose="05050102010706020507" pitchFamily="18" charset="2"/>
              <a:buChar char=""/>
            </a:pPr>
            <a:r>
              <a:rPr lang="en-US" sz="2400" dirty="0">
                <a:effectLst/>
                <a:ea typeface="Calibri" panose="020F0502020204030204" pitchFamily="34" charset="0"/>
                <a:cs typeface="Times New Roman" panose="02020603050405020304" pitchFamily="18" charset="0"/>
              </a:rPr>
              <a:t>How to overcome variables such as illumination, shadows, facial position?</a:t>
            </a:r>
          </a:p>
          <a:p>
            <a:pPr marL="342900" marR="0" lvl="0" indent="-342900" algn="just">
              <a:lnSpc>
                <a:spcPct val="150000"/>
              </a:lnSpc>
              <a:spcBef>
                <a:spcPts val="0"/>
              </a:spcBef>
              <a:spcAft>
                <a:spcPts val="600"/>
              </a:spcAft>
              <a:buFont typeface="Symbol" panose="05050102010706020507" pitchFamily="18" charset="2"/>
              <a:buChar char=""/>
            </a:pPr>
            <a:r>
              <a:rPr lang="en-US" sz="2400" dirty="0">
                <a:ea typeface="Calibri" panose="020F0502020204030204" pitchFamily="34" charset="0"/>
                <a:cs typeface="Times New Roman" panose="02020603050405020304" pitchFamily="18" charset="0"/>
              </a:rPr>
              <a:t>How to address the problem of overfitting in CNN?</a:t>
            </a:r>
            <a:endParaRPr lang="en-US" sz="2400" dirty="0">
              <a:effectLst/>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0DFC84B-B9C5-D879-A939-56BAE73EEEBB}"/>
              </a:ext>
            </a:extLst>
          </p:cNvPr>
          <p:cNvSpPr>
            <a:spLocks noGrp="1"/>
          </p:cNvSpPr>
          <p:nvPr>
            <p:ph type="sldNum" sz="quarter" idx="12"/>
          </p:nvPr>
        </p:nvSpPr>
        <p:spPr/>
        <p:txBody>
          <a:bodyPr/>
          <a:lstStyle/>
          <a:p>
            <a:fld id="{C541420A-FA35-6346-9FEF-D4BEF8FB3635}" type="slidenum">
              <a:rPr lang="en-LK" smtClean="0"/>
              <a:t>8</a:t>
            </a:fld>
            <a:endParaRPr lang="en-LK"/>
          </a:p>
        </p:txBody>
      </p:sp>
      <p:grpSp>
        <p:nvGrpSpPr>
          <p:cNvPr id="7" name="Group 6">
            <a:extLst>
              <a:ext uri="{FF2B5EF4-FFF2-40B4-BE49-F238E27FC236}">
                <a16:creationId xmlns:a16="http://schemas.microsoft.com/office/drawing/2014/main" id="{C3623982-9181-AB04-565C-6C6EA69C4D29}"/>
              </a:ext>
            </a:extLst>
          </p:cNvPr>
          <p:cNvGrpSpPr/>
          <p:nvPr/>
        </p:nvGrpSpPr>
        <p:grpSpPr>
          <a:xfrm>
            <a:off x="21" y="6489780"/>
            <a:ext cx="12191979" cy="383423"/>
            <a:chOff x="-3029" y="-1317"/>
            <a:chExt cx="12191979" cy="383423"/>
          </a:xfrm>
        </p:grpSpPr>
        <p:sp>
          <p:nvSpPr>
            <p:cNvPr id="8" name="Rectangle 7">
              <a:extLst>
                <a:ext uri="{FF2B5EF4-FFF2-40B4-BE49-F238E27FC236}">
                  <a16:creationId xmlns:a16="http://schemas.microsoft.com/office/drawing/2014/main" id="{A057E3E4-1D25-1CCA-3833-1E35B9742A3F}"/>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IT20037888</a:t>
              </a:r>
              <a:r>
                <a:rPr lang="en-US" sz="1800" dirty="0">
                  <a:solidFill>
                    <a:schemeClr val="tx1"/>
                  </a:solidFill>
                </a:rPr>
                <a:t>   |   RANASINGHE J.D. |   </a:t>
              </a:r>
              <a:r>
                <a:rPr lang="en-US" dirty="0">
                  <a:solidFill>
                    <a:schemeClr val="tx1"/>
                  </a:solidFill>
                </a:rPr>
                <a:t>TMP_2023_139</a:t>
              </a:r>
              <a:endParaRPr lang="en-US" sz="1800" b="0" dirty="0">
                <a:solidFill>
                  <a:schemeClr val="tx1"/>
                </a:solidFill>
              </a:endParaRPr>
            </a:p>
          </p:txBody>
        </p:sp>
        <p:pic>
          <p:nvPicPr>
            <p:cNvPr id="9" name="Picture 8">
              <a:extLst>
                <a:ext uri="{FF2B5EF4-FFF2-40B4-BE49-F238E27FC236}">
                  <a16:creationId xmlns:a16="http://schemas.microsoft.com/office/drawing/2014/main" id="{D84A25FB-8618-30F1-710C-2EE09DDB156D}"/>
                </a:ext>
              </a:extLst>
            </p:cNvPr>
            <p:cNvPicPr>
              <a:picLocks noChangeAspect="1"/>
            </p:cNvPicPr>
            <p:nvPr/>
          </p:nvPicPr>
          <p:blipFill>
            <a:blip r:embed="rId4"/>
            <a:stretch>
              <a:fillRect/>
            </a:stretch>
          </p:blipFill>
          <p:spPr>
            <a:xfrm>
              <a:off x="1" y="-1317"/>
              <a:ext cx="2000753" cy="351196"/>
            </a:xfrm>
            <a:prstGeom prst="rect">
              <a:avLst/>
            </a:prstGeom>
          </p:spPr>
        </p:pic>
      </p:grpSp>
    </p:spTree>
    <p:extLst>
      <p:ext uri="{BB962C8B-B14F-4D97-AF65-F5344CB8AC3E}">
        <p14:creationId xmlns:p14="http://schemas.microsoft.com/office/powerpoint/2010/main" val="263004857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21EBC01-E339-9728-D497-78E7863211E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Lst>
          </a:blip>
          <a:srcRect l="44" r="44"/>
          <a:stretch/>
        </p:blipFill>
        <p:spPr>
          <a:xfrm>
            <a:off x="20" y="10"/>
            <a:ext cx="12191980" cy="6857990"/>
          </a:xfrm>
          <a:prstGeom prst="rect">
            <a:avLst/>
          </a:prstGeom>
        </p:spPr>
      </p:pic>
      <p:sp>
        <p:nvSpPr>
          <p:cNvPr id="2" name="Title 1">
            <a:extLst>
              <a:ext uri="{FF2B5EF4-FFF2-40B4-BE49-F238E27FC236}">
                <a16:creationId xmlns:a16="http://schemas.microsoft.com/office/drawing/2014/main" id="{123E59DC-14AB-9661-CC6C-3A4C963214EC}"/>
              </a:ext>
            </a:extLst>
          </p:cNvPr>
          <p:cNvSpPr>
            <a:spLocks noGrp="1"/>
          </p:cNvSpPr>
          <p:nvPr>
            <p:ph type="title"/>
          </p:nvPr>
        </p:nvSpPr>
        <p:spPr>
          <a:xfrm>
            <a:off x="838200" y="365125"/>
            <a:ext cx="10515600" cy="1325563"/>
          </a:xfrm>
        </p:spPr>
        <p:txBody>
          <a:bodyPr>
            <a:normAutofit/>
          </a:bodyPr>
          <a:lstStyle/>
          <a:p>
            <a:r>
              <a:rPr lang="en-US" b="1" dirty="0">
                <a:solidFill>
                  <a:srgbClr val="FFFFFF"/>
                </a:solidFill>
              </a:rPr>
              <a:t>OBJECTIVES</a:t>
            </a:r>
          </a:p>
        </p:txBody>
      </p:sp>
      <p:sp>
        <p:nvSpPr>
          <p:cNvPr id="3" name="Content Placeholder 2">
            <a:extLst>
              <a:ext uri="{FF2B5EF4-FFF2-40B4-BE49-F238E27FC236}">
                <a16:creationId xmlns:a16="http://schemas.microsoft.com/office/drawing/2014/main" id="{BBF8793F-A4A0-4DD9-9D84-CFB381362E93}"/>
              </a:ext>
            </a:extLst>
          </p:cNvPr>
          <p:cNvSpPr>
            <a:spLocks noGrp="1"/>
          </p:cNvSpPr>
          <p:nvPr>
            <p:ph idx="1"/>
          </p:nvPr>
        </p:nvSpPr>
        <p:spPr>
          <a:xfrm>
            <a:off x="838200" y="1575388"/>
            <a:ext cx="10515600" cy="4968875"/>
          </a:xfrm>
        </p:spPr>
        <p:txBody>
          <a:bodyPr>
            <a:normAutofit/>
          </a:bodyPr>
          <a:lstStyle/>
          <a:p>
            <a:pPr marL="0" marR="0" indent="0" algn="just">
              <a:spcBef>
                <a:spcPts val="0"/>
              </a:spcBef>
              <a:spcAft>
                <a:spcPts val="800"/>
              </a:spcAft>
              <a:buNone/>
            </a:pPr>
            <a:r>
              <a:rPr lang="en-US" sz="2600" b="1" dirty="0">
                <a:solidFill>
                  <a:srgbClr val="FFFFFF"/>
                </a:solidFill>
                <a:effectLst/>
                <a:ea typeface="Calibri" panose="020F0502020204030204" pitchFamily="34" charset="0"/>
                <a:cs typeface="Times New Roman" panose="02020603050405020304" pitchFamily="18" charset="0"/>
              </a:rPr>
              <a:t>Specific Objective</a:t>
            </a:r>
            <a:endParaRPr lang="en-US" sz="2600" dirty="0">
              <a:solidFill>
                <a:srgbClr val="FFFFFF"/>
              </a:solidFill>
              <a:effectLst/>
              <a:ea typeface="Calibri" panose="020F0502020204030204" pitchFamily="34" charset="0"/>
              <a:cs typeface="Times New Roman" panose="02020603050405020304" pitchFamily="18" charset="0"/>
            </a:endParaRPr>
          </a:p>
          <a:p>
            <a:pPr marL="342900" marR="0" lvl="0" indent="-342900" algn="just">
              <a:lnSpc>
                <a:spcPct val="110000"/>
              </a:lnSpc>
              <a:spcBef>
                <a:spcPts val="0"/>
              </a:spcBef>
              <a:spcAft>
                <a:spcPts val="800"/>
              </a:spcAft>
              <a:buFont typeface="Symbol" panose="05050102010706020507" pitchFamily="18" charset="2"/>
              <a:buChar char=""/>
            </a:pPr>
            <a:r>
              <a:rPr lang="en-US" sz="2600" dirty="0">
                <a:solidFill>
                  <a:srgbClr val="FFFFFF"/>
                </a:solidFill>
                <a:ea typeface="Times New Roman" panose="02020603050405020304" pitchFamily="18" charset="0"/>
              </a:rPr>
              <a:t>To develop a machine learning algorithm for detecting stress from facial expressions using hierarchical attention mechanism.</a:t>
            </a:r>
            <a:endParaRPr lang="en-US" sz="2600" dirty="0">
              <a:solidFill>
                <a:srgbClr val="FFFFFF"/>
              </a:solidFill>
              <a:effectLst/>
              <a:ea typeface="Times New Roman" panose="02020603050405020304" pitchFamily="18" charset="0"/>
            </a:endParaRPr>
          </a:p>
          <a:p>
            <a:pPr marL="342900" marR="0" lvl="0" indent="-342900" algn="just">
              <a:spcBef>
                <a:spcPts val="0"/>
              </a:spcBef>
              <a:spcAft>
                <a:spcPts val="800"/>
              </a:spcAft>
              <a:buFont typeface="Symbol" panose="05050102010706020507" pitchFamily="18" charset="2"/>
              <a:buChar char=""/>
            </a:pPr>
            <a:endParaRPr lang="en-US" sz="2600" dirty="0">
              <a:solidFill>
                <a:srgbClr val="FFFFFF"/>
              </a:solidFill>
              <a:effectLst/>
              <a:ea typeface="Times New Roman" panose="02020603050405020304" pitchFamily="18" charset="0"/>
            </a:endParaRPr>
          </a:p>
          <a:p>
            <a:pPr marL="0" marR="0" lvl="0" indent="0" algn="just">
              <a:spcBef>
                <a:spcPts val="0"/>
              </a:spcBef>
              <a:spcAft>
                <a:spcPts val="800"/>
              </a:spcAft>
              <a:buNone/>
            </a:pPr>
            <a:r>
              <a:rPr lang="en-US" sz="2600" b="1" dirty="0">
                <a:solidFill>
                  <a:srgbClr val="FFFFFF"/>
                </a:solidFill>
                <a:effectLst/>
                <a:ea typeface="Calibri" panose="020F0502020204030204" pitchFamily="34" charset="0"/>
                <a:cs typeface="Times New Roman" panose="02020603050405020304" pitchFamily="18" charset="0"/>
              </a:rPr>
              <a:t>Sub Objectives</a:t>
            </a:r>
            <a:endParaRPr lang="en-US" sz="2600" dirty="0">
              <a:solidFill>
                <a:srgbClr val="FFFFFF"/>
              </a:solidFill>
              <a:effectLst/>
              <a:ea typeface="Calibri" panose="020F0502020204030204" pitchFamily="34" charset="0"/>
              <a:cs typeface="Times New Roman" panose="02020603050405020304" pitchFamily="18" charset="0"/>
            </a:endParaRPr>
          </a:p>
          <a:p>
            <a:pPr marL="342900" marR="0" lvl="0" indent="-342900" algn="just">
              <a:lnSpc>
                <a:spcPct val="100000"/>
              </a:lnSpc>
              <a:spcBef>
                <a:spcPts val="0"/>
              </a:spcBef>
              <a:spcAft>
                <a:spcPts val="0"/>
              </a:spcAft>
              <a:buFont typeface="Symbol" panose="05050102010706020507" pitchFamily="18" charset="2"/>
              <a:buChar char=""/>
            </a:pPr>
            <a:r>
              <a:rPr lang="en-US" sz="2400" dirty="0">
                <a:solidFill>
                  <a:srgbClr val="FFFFFF"/>
                </a:solidFill>
                <a:ea typeface="Times New Roman" panose="02020603050405020304" pitchFamily="18" charset="0"/>
                <a:cs typeface="Times New Roman" panose="02020603050405020304" pitchFamily="18" charset="0"/>
              </a:rPr>
              <a:t>Research on how to overcome overfitting in CNN.</a:t>
            </a:r>
          </a:p>
          <a:p>
            <a:pPr marL="342900" marR="0" lvl="0" indent="-342900" algn="just">
              <a:lnSpc>
                <a:spcPct val="100000"/>
              </a:lnSpc>
              <a:spcBef>
                <a:spcPts val="0"/>
              </a:spcBef>
              <a:spcAft>
                <a:spcPts val="0"/>
              </a:spcAft>
              <a:buFont typeface="Symbol" panose="05050102010706020507" pitchFamily="18" charset="2"/>
              <a:buChar char=""/>
            </a:pPr>
            <a:r>
              <a:rPr lang="en-US" sz="2400" dirty="0">
                <a:solidFill>
                  <a:srgbClr val="FFFFFF"/>
                </a:solidFill>
                <a:ea typeface="Times New Roman" panose="02020603050405020304" pitchFamily="18" charset="0"/>
                <a:cs typeface="Times New Roman" panose="02020603050405020304" pitchFamily="18" charset="0"/>
              </a:rPr>
              <a:t>Identify the different regions to use for selective focus.</a:t>
            </a:r>
          </a:p>
          <a:p>
            <a:pPr marL="342900" marR="0" lvl="0" indent="-342900" algn="just">
              <a:lnSpc>
                <a:spcPct val="100000"/>
              </a:lnSpc>
              <a:spcBef>
                <a:spcPts val="0"/>
              </a:spcBef>
              <a:spcAft>
                <a:spcPts val="0"/>
              </a:spcAft>
              <a:buFont typeface="Symbol" panose="05050102010706020507" pitchFamily="18" charset="2"/>
              <a:buChar char=""/>
            </a:pPr>
            <a:r>
              <a:rPr lang="en-US" sz="2400" dirty="0">
                <a:solidFill>
                  <a:srgbClr val="FFFFFF"/>
                </a:solidFill>
                <a:ea typeface="Times New Roman" panose="02020603050405020304" pitchFamily="18" charset="0"/>
                <a:cs typeface="Times New Roman" panose="02020603050405020304" pitchFamily="18" charset="0"/>
              </a:rPr>
              <a:t>Identify relevant facial expressions associated with stress (Furrowed brow, Tightened jaw).</a:t>
            </a:r>
            <a:endParaRPr lang="en-US" sz="800" dirty="0">
              <a:solidFill>
                <a:srgbClr val="FFFFFF"/>
              </a:solidFill>
              <a:effectLst/>
              <a:ea typeface="Calibri" panose="020F0502020204030204" pitchFamily="34" charset="0"/>
              <a:cs typeface="Times New Roman" panose="02020603050405020304" pitchFamily="18" charset="0"/>
            </a:endParaRPr>
          </a:p>
          <a:p>
            <a:pPr marL="342900" marR="0" lvl="0" indent="-342900" algn="just">
              <a:lnSpc>
                <a:spcPct val="100000"/>
              </a:lnSpc>
              <a:spcBef>
                <a:spcPts val="0"/>
              </a:spcBef>
              <a:spcAft>
                <a:spcPts val="0"/>
              </a:spcAft>
              <a:buFont typeface="Symbol" panose="05050102010706020507" pitchFamily="18" charset="2"/>
              <a:buChar char=""/>
            </a:pPr>
            <a:r>
              <a:rPr lang="en-US" sz="2400" dirty="0">
                <a:solidFill>
                  <a:srgbClr val="FFFFFF"/>
                </a:solidFill>
                <a:ea typeface="Calibri" panose="020F0502020204030204" pitchFamily="34" charset="0"/>
                <a:cs typeface="Times New Roman" panose="02020603050405020304" pitchFamily="18" charset="0"/>
              </a:rPr>
              <a:t>Explore the correlation between age, gender and stress levels.</a:t>
            </a:r>
            <a:endParaRPr lang="en-US" sz="2400" dirty="0">
              <a:solidFill>
                <a:srgbClr val="FFFFFF"/>
              </a:solidFill>
              <a:effectLst/>
              <a:ea typeface="Calibri" panose="020F0502020204030204" pitchFamily="34" charset="0"/>
              <a:cs typeface="Arial Unicode MS"/>
            </a:endParaRPr>
          </a:p>
          <a:p>
            <a:pPr marL="342900" marR="0" lvl="0" indent="-342900" algn="just">
              <a:spcBef>
                <a:spcPts val="0"/>
              </a:spcBef>
              <a:spcAft>
                <a:spcPts val="0"/>
              </a:spcAft>
              <a:buFont typeface="Symbol" panose="05050102010706020507" pitchFamily="18" charset="2"/>
              <a:buChar char=""/>
            </a:pPr>
            <a:endParaRPr lang="en-US" sz="2600" dirty="0">
              <a:solidFill>
                <a:srgbClr val="FFFFFF"/>
              </a:solidFill>
            </a:endParaRPr>
          </a:p>
        </p:txBody>
      </p:sp>
      <p:sp>
        <p:nvSpPr>
          <p:cNvPr id="4" name="Slide Number Placeholder 3">
            <a:extLst>
              <a:ext uri="{FF2B5EF4-FFF2-40B4-BE49-F238E27FC236}">
                <a16:creationId xmlns:a16="http://schemas.microsoft.com/office/drawing/2014/main" id="{D009A68E-A3E3-38B5-4900-10AED8BA4229}"/>
              </a:ext>
            </a:extLst>
          </p:cNvPr>
          <p:cNvSpPr>
            <a:spLocks noGrp="1"/>
          </p:cNvSpPr>
          <p:nvPr>
            <p:ph type="sldNum" sz="quarter" idx="12"/>
          </p:nvPr>
        </p:nvSpPr>
        <p:spPr/>
        <p:txBody>
          <a:bodyPr/>
          <a:lstStyle/>
          <a:p>
            <a:fld id="{C541420A-FA35-6346-9FEF-D4BEF8FB3635}" type="slidenum">
              <a:rPr lang="en-LK" smtClean="0"/>
              <a:t>9</a:t>
            </a:fld>
            <a:endParaRPr lang="en-LK"/>
          </a:p>
        </p:txBody>
      </p:sp>
      <p:grpSp>
        <p:nvGrpSpPr>
          <p:cNvPr id="7" name="Group 6">
            <a:extLst>
              <a:ext uri="{FF2B5EF4-FFF2-40B4-BE49-F238E27FC236}">
                <a16:creationId xmlns:a16="http://schemas.microsoft.com/office/drawing/2014/main" id="{6723DEDD-BA51-A586-03CE-4159BCECD8B0}"/>
              </a:ext>
            </a:extLst>
          </p:cNvPr>
          <p:cNvGrpSpPr/>
          <p:nvPr/>
        </p:nvGrpSpPr>
        <p:grpSpPr>
          <a:xfrm>
            <a:off x="21" y="6489780"/>
            <a:ext cx="12191979" cy="383423"/>
            <a:chOff x="-3029" y="-1317"/>
            <a:chExt cx="12191979" cy="383423"/>
          </a:xfrm>
        </p:grpSpPr>
        <p:sp>
          <p:nvSpPr>
            <p:cNvPr id="8" name="Rectangle 7">
              <a:extLst>
                <a:ext uri="{FF2B5EF4-FFF2-40B4-BE49-F238E27FC236}">
                  <a16:creationId xmlns:a16="http://schemas.microsoft.com/office/drawing/2014/main" id="{D14F4EE0-50B4-AC8E-905A-509B08A6C5F9}"/>
                </a:ext>
              </a:extLst>
            </p:cNvPr>
            <p:cNvSpPr/>
            <p:nvPr/>
          </p:nvSpPr>
          <p:spPr>
            <a:xfrm>
              <a:off x="-3029" y="16981"/>
              <a:ext cx="12191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IT20037888</a:t>
              </a:r>
              <a:r>
                <a:rPr lang="en-US" sz="1800" dirty="0">
                  <a:solidFill>
                    <a:schemeClr val="tx1"/>
                  </a:solidFill>
                </a:rPr>
                <a:t>   |   RANASINGHE J.D. |   </a:t>
              </a:r>
              <a:r>
                <a:rPr lang="en-US" dirty="0">
                  <a:solidFill>
                    <a:schemeClr val="tx1"/>
                  </a:solidFill>
                </a:rPr>
                <a:t>TMP_2023_139</a:t>
              </a:r>
              <a:endParaRPr lang="en-US" sz="1800" b="0" dirty="0">
                <a:solidFill>
                  <a:schemeClr val="tx1"/>
                </a:solidFill>
              </a:endParaRPr>
            </a:p>
          </p:txBody>
        </p:sp>
        <p:pic>
          <p:nvPicPr>
            <p:cNvPr id="9" name="Picture 8">
              <a:extLst>
                <a:ext uri="{FF2B5EF4-FFF2-40B4-BE49-F238E27FC236}">
                  <a16:creationId xmlns:a16="http://schemas.microsoft.com/office/drawing/2014/main" id="{2913ABF8-40B8-73D8-9B53-40F5F7A3517C}"/>
                </a:ext>
              </a:extLst>
            </p:cNvPr>
            <p:cNvPicPr>
              <a:picLocks noChangeAspect="1"/>
            </p:cNvPicPr>
            <p:nvPr/>
          </p:nvPicPr>
          <p:blipFill>
            <a:blip r:embed="rId5"/>
            <a:stretch>
              <a:fillRect/>
            </a:stretch>
          </p:blipFill>
          <p:spPr>
            <a:xfrm>
              <a:off x="1" y="-1317"/>
              <a:ext cx="2000753" cy="351196"/>
            </a:xfrm>
            <a:prstGeom prst="rect">
              <a:avLst/>
            </a:prstGeom>
          </p:spPr>
        </p:pic>
      </p:grpSp>
    </p:spTree>
    <p:extLst>
      <p:ext uri="{BB962C8B-B14F-4D97-AF65-F5344CB8AC3E}">
        <p14:creationId xmlns:p14="http://schemas.microsoft.com/office/powerpoint/2010/main" val="24345702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e590b49-165d-4d45-aee2-de5ff7ae512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63DE2A58C449A4B93EFAD9D26ED58F9" ma:contentTypeVersion="12" ma:contentTypeDescription="Create a new document." ma:contentTypeScope="" ma:versionID="e95311a5288117d86ff98b9200802ea0">
  <xsd:schema xmlns:xsd="http://www.w3.org/2001/XMLSchema" xmlns:xs="http://www.w3.org/2001/XMLSchema" xmlns:p="http://schemas.microsoft.com/office/2006/metadata/properties" xmlns:ns3="be590b49-165d-4d45-aee2-de5ff7ae5120" xmlns:ns4="bf246cf4-e7ef-44cf-b68b-838f25fb694e" targetNamespace="http://schemas.microsoft.com/office/2006/metadata/properties" ma:root="true" ma:fieldsID="0d5b75c2c80ef69fd14acf04d1806272" ns3:_="" ns4:_="">
    <xsd:import namespace="be590b49-165d-4d45-aee2-de5ff7ae5120"/>
    <xsd:import namespace="bf246cf4-e7ef-44cf-b68b-838f25fb694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590b49-165d-4d45-aee2-de5ff7ae51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f246cf4-e7ef-44cf-b68b-838f25fb694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540503-49CC-40B3-9D7F-1853F251481B}">
  <ds:schemaRefs>
    <ds:schemaRef ds:uri="http://purl.org/dc/dcmitype/"/>
    <ds:schemaRef ds:uri="http://schemas.microsoft.com/office/2006/documentManagement/types"/>
    <ds:schemaRef ds:uri="http://purl.org/dc/elements/1.1/"/>
    <ds:schemaRef ds:uri="bf246cf4-e7ef-44cf-b68b-838f25fb694e"/>
    <ds:schemaRef ds:uri="http://schemas.openxmlformats.org/package/2006/metadata/core-properties"/>
    <ds:schemaRef ds:uri="be590b49-165d-4d45-aee2-de5ff7ae5120"/>
    <ds:schemaRef ds:uri="http://schemas.microsoft.com/office/2006/metadata/properties"/>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FF9DFA6C-9514-43B6-A73A-86627310FE38}">
  <ds:schemaRefs>
    <ds:schemaRef ds:uri="http://schemas.microsoft.com/sharepoint/v3/contenttype/forms"/>
  </ds:schemaRefs>
</ds:datastoreItem>
</file>

<file path=customXml/itemProps3.xml><?xml version="1.0" encoding="utf-8"?>
<ds:datastoreItem xmlns:ds="http://schemas.openxmlformats.org/officeDocument/2006/customXml" ds:itemID="{E648E187-CD88-439F-9BB3-65E25F5F02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590b49-165d-4d45-aee2-de5ff7ae5120"/>
    <ds:schemaRef ds:uri="bf246cf4-e7ef-44cf-b68b-838f25fb69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3259</TotalTime>
  <Words>4186</Words>
  <Application>Microsoft Office PowerPoint</Application>
  <PresentationFormat>Widescreen</PresentationFormat>
  <Paragraphs>522</Paragraphs>
  <Slides>66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Calibri</vt:lpstr>
      <vt:lpstr>Calibri Light</vt:lpstr>
      <vt:lpstr>inherit</vt:lpstr>
      <vt:lpstr>Söhne</vt:lpstr>
      <vt:lpstr>Symbol</vt:lpstr>
      <vt:lpstr>Times New Roman</vt:lpstr>
      <vt:lpstr>Office Theme</vt:lpstr>
      <vt:lpstr>STRESS MONITORING AND RELIVING APPLICATION FOR IT PROFESSIONALS</vt:lpstr>
      <vt:lpstr>TEAM</vt:lpstr>
      <vt:lpstr>RESEARCH PROBLEM</vt:lpstr>
      <vt:lpstr>OBJECTIVES</vt:lpstr>
      <vt:lpstr>SYSTEM DIAGRAM</vt:lpstr>
      <vt:lpstr>COMPONENT 1 : STRESS DETECTION VIA FACIAL DYNAMICS </vt:lpstr>
      <vt:lpstr>BACKGROUND</vt:lpstr>
      <vt:lpstr>RESEARCH PROBLEM</vt:lpstr>
      <vt:lpstr>OBJECTIVES</vt:lpstr>
      <vt:lpstr>RESEARCH GAP</vt:lpstr>
      <vt:lpstr>RESEARCH GAP</vt:lpstr>
      <vt:lpstr>RESEARCH GAP</vt:lpstr>
      <vt:lpstr>RESEARCH GAP</vt:lpstr>
      <vt:lpstr>NOVELTY</vt:lpstr>
      <vt:lpstr>NOVELTY</vt:lpstr>
      <vt:lpstr>NOVELTY</vt:lpstr>
      <vt:lpstr>COMPONENT DIAGRAM</vt:lpstr>
      <vt:lpstr>REQUIREMENTS</vt:lpstr>
      <vt:lpstr>REFERENCES</vt:lpstr>
      <vt:lpstr>COMPONENT 2 : STRESS RELIVING ACTIVITIES DEVELOPMENT AND RECOMMENDATION SYSTEM </vt:lpstr>
      <vt:lpstr>BACKGROUND</vt:lpstr>
      <vt:lpstr>RESEARCH GAP</vt:lpstr>
      <vt:lpstr>RESEARCH GAP</vt:lpstr>
      <vt:lpstr>RESEARCH GAP</vt:lpstr>
      <vt:lpstr>RESEARCH PROBLEM</vt:lpstr>
      <vt:lpstr>NOVELTY</vt:lpstr>
      <vt:lpstr>NOVELTY EXPLAINATION</vt:lpstr>
      <vt:lpstr>NOVELTY EXPLAINATION</vt:lpstr>
      <vt:lpstr>NOVELTY - EXPLAINATION</vt:lpstr>
      <vt:lpstr>OBJECTIVES</vt:lpstr>
      <vt:lpstr>COMPONENT DIAGRAM</vt:lpstr>
      <vt:lpstr>REQUIREMENTS</vt:lpstr>
      <vt:lpstr>REFERENCES</vt:lpstr>
      <vt:lpstr>COMPONENT 3: STRESS DETECTION VIA EXTERNAL MOUSE </vt:lpstr>
      <vt:lpstr>BACKGROUND</vt:lpstr>
      <vt:lpstr>RESEARCH PROBLEM</vt:lpstr>
      <vt:lpstr>RESEARCH GAP</vt:lpstr>
      <vt:lpstr>RESEARCH GAP</vt:lpstr>
      <vt:lpstr>RESEARCH GAP</vt:lpstr>
      <vt:lpstr>RESEARCH GAP</vt:lpstr>
      <vt:lpstr>RESEARCH GAP</vt:lpstr>
      <vt:lpstr>NOVELTY</vt:lpstr>
      <vt:lpstr>OBJECTIVES</vt:lpstr>
      <vt:lpstr>COMPONENT DIAGRAM</vt:lpstr>
      <vt:lpstr>REQUIREMENTS</vt:lpstr>
      <vt:lpstr>TRACKPAD USERS</vt:lpstr>
      <vt:lpstr>REFERENCES</vt:lpstr>
      <vt:lpstr>COMPONENT 4: STRESS DETECTION VIA KEYSTROKE DYNAMICS </vt:lpstr>
      <vt:lpstr>BACKGROUND</vt:lpstr>
      <vt:lpstr>RESEARCH PROBLEM</vt:lpstr>
      <vt:lpstr>RESEARCH GAP</vt:lpstr>
      <vt:lpstr>RESEARCH GAP</vt:lpstr>
      <vt:lpstr>RESEARCH GAP</vt:lpstr>
      <vt:lpstr>RESEARCH GAP</vt:lpstr>
      <vt:lpstr>RESEARCH GAP</vt:lpstr>
      <vt:lpstr>RESEARCH GAP</vt:lpstr>
      <vt:lpstr>NOVELTY</vt:lpstr>
      <vt:lpstr>OBJECTIVES</vt:lpstr>
      <vt:lpstr>COMPONENT DIAGRAM</vt:lpstr>
      <vt:lpstr>REQUIREMENTS</vt:lpstr>
      <vt:lpstr>REFERENCES</vt:lpstr>
      <vt:lpstr>TECHNOLOGIES</vt:lpstr>
      <vt:lpstr>COMMERCIALIZATION</vt:lpstr>
      <vt:lpstr>GANTT CHART</vt:lpstr>
      <vt:lpstr>WORK BREAKDOWN STRUCTURE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Stress Monitoring and Reliving Application for IT Professionals</dc:title>
  <dc:creator>Jayathilake S.M.D.A.R it20037338</dc:creator>
  <cp:lastModifiedBy>Dulshan Perera</cp:lastModifiedBy>
  <cp:revision>38</cp:revision>
  <dcterms:created xsi:type="dcterms:W3CDTF">2023-03-22T05:37:53Z</dcterms:created>
  <dcterms:modified xsi:type="dcterms:W3CDTF">2023-04-03T01:05:16Z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0x010100E63DE2A58C449A4B93EFAD9D26ED58F9</vt:lpwstr>
  </property>
</Properties>
</file>